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4"/>
  </p:sldMasterIdLst>
  <p:notesMasterIdLst>
    <p:notesMasterId r:id="rId56"/>
  </p:notesMasterIdLst>
  <p:handoutMasterIdLst>
    <p:handoutMasterId r:id="rId57"/>
  </p:handoutMasterIdLst>
  <p:sldIdLst>
    <p:sldId id="334" r:id="rId5"/>
    <p:sldId id="337" r:id="rId6"/>
    <p:sldId id="368" r:id="rId7"/>
    <p:sldId id="376" r:id="rId8"/>
    <p:sldId id="344" r:id="rId9"/>
    <p:sldId id="367" r:id="rId10"/>
    <p:sldId id="377" r:id="rId11"/>
    <p:sldId id="345" r:id="rId12"/>
    <p:sldId id="366" r:id="rId13"/>
    <p:sldId id="378" r:id="rId14"/>
    <p:sldId id="347" r:id="rId15"/>
    <p:sldId id="365" r:id="rId16"/>
    <p:sldId id="379" r:id="rId17"/>
    <p:sldId id="348" r:id="rId18"/>
    <p:sldId id="364" r:id="rId19"/>
    <p:sldId id="380" r:id="rId20"/>
    <p:sldId id="349" r:id="rId21"/>
    <p:sldId id="363" r:id="rId22"/>
    <p:sldId id="381" r:id="rId23"/>
    <p:sldId id="350" r:id="rId24"/>
    <p:sldId id="360" r:id="rId25"/>
    <p:sldId id="382" r:id="rId26"/>
    <p:sldId id="351" r:id="rId27"/>
    <p:sldId id="361" r:id="rId28"/>
    <p:sldId id="383" r:id="rId29"/>
    <p:sldId id="352" r:id="rId30"/>
    <p:sldId id="362" r:id="rId31"/>
    <p:sldId id="384" r:id="rId32"/>
    <p:sldId id="353" r:id="rId33"/>
    <p:sldId id="369" r:id="rId34"/>
    <p:sldId id="385" r:id="rId35"/>
    <p:sldId id="354" r:id="rId36"/>
    <p:sldId id="370" r:id="rId37"/>
    <p:sldId id="386" r:id="rId38"/>
    <p:sldId id="355" r:id="rId39"/>
    <p:sldId id="375" r:id="rId40"/>
    <p:sldId id="387" r:id="rId41"/>
    <p:sldId id="356" r:id="rId42"/>
    <p:sldId id="374" r:id="rId43"/>
    <p:sldId id="388" r:id="rId44"/>
    <p:sldId id="357" r:id="rId45"/>
    <p:sldId id="373" r:id="rId46"/>
    <p:sldId id="389" r:id="rId47"/>
    <p:sldId id="358" r:id="rId48"/>
    <p:sldId id="372" r:id="rId49"/>
    <p:sldId id="390" r:id="rId50"/>
    <p:sldId id="359" r:id="rId51"/>
    <p:sldId id="371" r:id="rId52"/>
    <p:sldId id="391" r:id="rId53"/>
    <p:sldId id="392" r:id="rId54"/>
    <p:sldId id="393" r:id="rId5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2" userDrawn="1">
          <p15:clr>
            <a:srgbClr val="A4A3A4"/>
          </p15:clr>
        </p15:guide>
        <p15:guide id="2" pos="7056" userDrawn="1">
          <p15:clr>
            <a:srgbClr val="A4A3A4"/>
          </p15:clr>
        </p15:guide>
        <p15:guide id="3" orient="horz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71" autoAdjust="0"/>
    <p:restoredTop sz="84967" autoAdjust="0"/>
  </p:normalViewPr>
  <p:slideViewPr>
    <p:cSldViewPr snapToGrid="0">
      <p:cViewPr varScale="1">
        <p:scale>
          <a:sx n="69" d="100"/>
          <a:sy n="69" d="100"/>
        </p:scale>
        <p:origin x="486" y="60"/>
      </p:cViewPr>
      <p:guideLst>
        <p:guide orient="horz" pos="1392"/>
        <p:guide pos="7056"/>
        <p:guide orient="horz" pos="3168"/>
      </p:guideLst>
    </p:cSldViewPr>
  </p:slideViewPr>
  <p:outlineViewPr>
    <p:cViewPr>
      <p:scale>
        <a:sx n="33" d="100"/>
        <a:sy n="33" d="100"/>
      </p:scale>
      <p:origin x="0" y="-110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microsoft.com/office/2018/10/relationships/authors" Target="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61" Type="http://schemas.openxmlformats.org/officeDocument/2006/relationships/tableStyles" Target="tableStyle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Deida" userId="f168ae789e131fcd" providerId="LiveId" clId="{AAB3C563-92DA-4966-8A74-C68394554C41}"/>
    <pc:docChg chg="undo custSel addSld delSld modSld sldOrd">
      <pc:chgData name="Maria Deida" userId="f168ae789e131fcd" providerId="LiveId" clId="{AAB3C563-92DA-4966-8A74-C68394554C41}" dt="2024-06-25T09:04:42.053" v="922" actId="5793"/>
      <pc:docMkLst>
        <pc:docMk/>
      </pc:docMkLst>
      <pc:sldChg chg="addSp delSp modSp del mod ord">
        <pc:chgData name="Maria Deida" userId="f168ae789e131fcd" providerId="LiveId" clId="{AAB3C563-92DA-4966-8A74-C68394554C41}" dt="2024-06-25T08:03:57.098" v="213" actId="2696"/>
        <pc:sldMkLst>
          <pc:docMk/>
          <pc:sldMk cId="3037812869" sldId="316"/>
        </pc:sldMkLst>
        <pc:spChg chg="del">
          <ac:chgData name="Maria Deida" userId="f168ae789e131fcd" providerId="LiveId" clId="{AAB3C563-92DA-4966-8A74-C68394554C41}" dt="2024-06-25T07:47:38.230" v="93" actId="21"/>
          <ac:spMkLst>
            <pc:docMk/>
            <pc:sldMk cId="3037812869" sldId="316"/>
            <ac:spMk id="2" creationId="{9FF243DF-1FE9-01BE-435F-1729F4AB3DE4}"/>
          </ac:spMkLst>
        </pc:spChg>
        <pc:spChg chg="mod">
          <ac:chgData name="Maria Deida" userId="f168ae789e131fcd" providerId="LiveId" clId="{AAB3C563-92DA-4966-8A74-C68394554C41}" dt="2024-06-25T07:50:33.299" v="118" actId="1076"/>
          <ac:spMkLst>
            <pc:docMk/>
            <pc:sldMk cId="3037812869" sldId="316"/>
            <ac:spMk id="4" creationId="{BFAF7377-87AF-3A8C-539C-8A9651F5DA33}"/>
          </ac:spMkLst>
        </pc:spChg>
        <pc:spChg chg="add del mod">
          <ac:chgData name="Maria Deida" userId="f168ae789e131fcd" providerId="LiveId" clId="{AAB3C563-92DA-4966-8A74-C68394554C41}" dt="2024-06-25T07:47:41.710" v="94" actId="21"/>
          <ac:spMkLst>
            <pc:docMk/>
            <pc:sldMk cId="3037812869" sldId="316"/>
            <ac:spMk id="5" creationId="{82D578D4-EE38-E556-FFA7-4D722D2BFD69}"/>
          </ac:spMkLst>
        </pc:spChg>
        <pc:spChg chg="add del mod">
          <ac:chgData name="Maria Deida" userId="f168ae789e131fcd" providerId="LiveId" clId="{AAB3C563-92DA-4966-8A74-C68394554C41}" dt="2024-06-25T07:47:48.515" v="96" actId="21"/>
          <ac:spMkLst>
            <pc:docMk/>
            <pc:sldMk cId="3037812869" sldId="316"/>
            <ac:spMk id="8" creationId="{8777C36F-BEFC-689E-EBAC-42B469738154}"/>
          </ac:spMkLst>
        </pc:spChg>
        <pc:picChg chg="del">
          <ac:chgData name="Maria Deida" userId="f168ae789e131fcd" providerId="LiveId" clId="{AAB3C563-92DA-4966-8A74-C68394554C41}" dt="2024-06-25T07:47:44.956" v="95" actId="21"/>
          <ac:picMkLst>
            <pc:docMk/>
            <pc:sldMk cId="3037812869" sldId="316"/>
            <ac:picMk id="6" creationId="{B520C53E-8329-74AB-5229-BCDE630B2E13}"/>
          </ac:picMkLst>
        </pc:picChg>
      </pc:sldChg>
      <pc:sldChg chg="modSp mod">
        <pc:chgData name="Maria Deida" userId="f168ae789e131fcd" providerId="LiveId" clId="{AAB3C563-92DA-4966-8A74-C68394554C41}" dt="2024-06-25T07:50:00.088" v="115" actId="14100"/>
        <pc:sldMkLst>
          <pc:docMk/>
          <pc:sldMk cId="2955403071" sldId="334"/>
        </pc:sldMkLst>
        <pc:spChg chg="mod">
          <ac:chgData name="Maria Deida" userId="f168ae789e131fcd" providerId="LiveId" clId="{AAB3C563-92DA-4966-8A74-C68394554C41}" dt="2024-06-25T07:50:00.088" v="115" actId="14100"/>
          <ac:spMkLst>
            <pc:docMk/>
            <pc:sldMk cId="2955403071" sldId="334"/>
            <ac:spMk id="2" creationId="{C3A9968B-2619-4F71-AB00-4C493E120805}"/>
          </ac:spMkLst>
        </pc:spChg>
      </pc:sldChg>
      <pc:sldChg chg="addSp delSp modSp del mod">
        <pc:chgData name="Maria Deida" userId="f168ae789e131fcd" providerId="LiveId" clId="{AAB3C563-92DA-4966-8A74-C68394554C41}" dt="2024-06-25T09:03:58.107" v="908" actId="2696"/>
        <pc:sldMkLst>
          <pc:docMk/>
          <pc:sldMk cId="3749168723" sldId="336"/>
        </pc:sldMkLst>
        <pc:spChg chg="add del mod">
          <ac:chgData name="Maria Deida" userId="f168ae789e131fcd" providerId="LiveId" clId="{AAB3C563-92DA-4966-8A74-C68394554C41}" dt="2024-06-25T07:46:08.400" v="91" actId="21"/>
          <ac:spMkLst>
            <pc:docMk/>
            <pc:sldMk cId="3749168723" sldId="336"/>
            <ac:spMk id="3" creationId="{3E71F5F5-119E-1AFE-0A40-9E9C4AD7B653}"/>
          </ac:spMkLst>
        </pc:spChg>
        <pc:spChg chg="del">
          <ac:chgData name="Maria Deida" userId="f168ae789e131fcd" providerId="LiveId" clId="{AAB3C563-92DA-4966-8A74-C68394554C41}" dt="2024-06-25T07:46:04.737" v="90" actId="21"/>
          <ac:spMkLst>
            <pc:docMk/>
            <pc:sldMk cId="3749168723" sldId="336"/>
            <ac:spMk id="4" creationId="{95698432-2D58-D940-A0AE-7748E2A4879B}"/>
          </ac:spMkLst>
        </pc:spChg>
      </pc:sldChg>
      <pc:sldChg chg="modSp mod">
        <pc:chgData name="Maria Deida" userId="f168ae789e131fcd" providerId="LiveId" clId="{AAB3C563-92DA-4966-8A74-C68394554C41}" dt="2024-06-25T08:55:21.118" v="631" actId="1076"/>
        <pc:sldMkLst>
          <pc:docMk/>
          <pc:sldMk cId="1941235776" sldId="337"/>
        </pc:sldMkLst>
        <pc:spChg chg="mod">
          <ac:chgData name="Maria Deida" userId="f168ae789e131fcd" providerId="LiveId" clId="{AAB3C563-92DA-4966-8A74-C68394554C41}" dt="2024-06-25T08:55:21.118" v="631" actId="1076"/>
          <ac:spMkLst>
            <pc:docMk/>
            <pc:sldMk cId="1941235776" sldId="337"/>
            <ac:spMk id="2" creationId="{8695A271-8875-6BCE-0A4A-542683BB3917}"/>
          </ac:spMkLst>
        </pc:spChg>
      </pc:sldChg>
      <pc:sldChg chg="addSp delSp modSp del mod">
        <pc:chgData name="Maria Deida" userId="f168ae789e131fcd" providerId="LiveId" clId="{AAB3C563-92DA-4966-8A74-C68394554C41}" dt="2024-06-25T09:03:55.456" v="907" actId="2696"/>
        <pc:sldMkLst>
          <pc:docMk/>
          <pc:sldMk cId="3962753978" sldId="343"/>
        </pc:sldMkLst>
        <pc:spChg chg="del">
          <ac:chgData name="Maria Deida" userId="f168ae789e131fcd" providerId="LiveId" clId="{AAB3C563-92DA-4966-8A74-C68394554C41}" dt="2024-06-25T07:45:45.028" v="88" actId="21"/>
          <ac:spMkLst>
            <pc:docMk/>
            <pc:sldMk cId="3962753978" sldId="343"/>
            <ac:spMk id="2" creationId="{A6768171-F501-5EC9-8849-5D0FE73AE00B}"/>
          </ac:spMkLst>
        </pc:spChg>
        <pc:spChg chg="mod">
          <ac:chgData name="Maria Deida" userId="f168ae789e131fcd" providerId="LiveId" clId="{AAB3C563-92DA-4966-8A74-C68394554C41}" dt="2024-06-25T07:46:47.278" v="92" actId="207"/>
          <ac:spMkLst>
            <pc:docMk/>
            <pc:sldMk cId="3962753978" sldId="343"/>
            <ac:spMk id="3" creationId="{338A9D03-6CF8-D31E-2E06-88AEBCEF7D9B}"/>
          </ac:spMkLst>
        </pc:spChg>
        <pc:spChg chg="add del mod">
          <ac:chgData name="Maria Deida" userId="f168ae789e131fcd" providerId="LiveId" clId="{AAB3C563-92DA-4966-8A74-C68394554C41}" dt="2024-06-25T07:45:49.942" v="89" actId="21"/>
          <ac:spMkLst>
            <pc:docMk/>
            <pc:sldMk cId="3962753978" sldId="343"/>
            <ac:spMk id="5" creationId="{D19EEA64-D36B-5E34-A9EA-49691D99A003}"/>
          </ac:spMkLst>
        </pc:spChg>
      </pc:sldChg>
      <pc:sldChg chg="modSp add mod ord">
        <pc:chgData name="Maria Deida" userId="f168ae789e131fcd" providerId="LiveId" clId="{AAB3C563-92DA-4966-8A74-C68394554C41}" dt="2024-06-25T08:55:31.783" v="633" actId="14100"/>
        <pc:sldMkLst>
          <pc:docMk/>
          <pc:sldMk cId="4015437530" sldId="344"/>
        </pc:sldMkLst>
        <pc:spChg chg="mod">
          <ac:chgData name="Maria Deida" userId="f168ae789e131fcd" providerId="LiveId" clId="{AAB3C563-92DA-4966-8A74-C68394554C41}" dt="2024-06-25T08:55:31.783" v="633" actId="14100"/>
          <ac:spMkLst>
            <pc:docMk/>
            <pc:sldMk cId="4015437530" sldId="344"/>
            <ac:spMk id="2" creationId="{8695A271-8875-6BCE-0A4A-542683BB3917}"/>
          </ac:spMkLst>
        </pc:spChg>
        <pc:picChg chg="mod">
          <ac:chgData name="Maria Deida" userId="f168ae789e131fcd" providerId="LiveId" clId="{AAB3C563-92DA-4966-8A74-C68394554C41}" dt="2024-06-25T08:51:40.034" v="528" actId="14100"/>
          <ac:picMkLst>
            <pc:docMk/>
            <pc:sldMk cId="4015437530" sldId="344"/>
            <ac:picMk id="7" creationId="{DABEABE1-2983-8759-E3F7-CCC6330C6BA1}"/>
          </ac:picMkLst>
        </pc:picChg>
      </pc:sldChg>
      <pc:sldChg chg="modSp add mod">
        <pc:chgData name="Maria Deida" userId="f168ae789e131fcd" providerId="LiveId" clId="{AAB3C563-92DA-4966-8A74-C68394554C41}" dt="2024-06-25T08:55:40.643" v="634" actId="1076"/>
        <pc:sldMkLst>
          <pc:docMk/>
          <pc:sldMk cId="2275913967" sldId="345"/>
        </pc:sldMkLst>
        <pc:spChg chg="mod">
          <ac:chgData name="Maria Deida" userId="f168ae789e131fcd" providerId="LiveId" clId="{AAB3C563-92DA-4966-8A74-C68394554C41}" dt="2024-06-25T08:55:40.643" v="634" actId="1076"/>
          <ac:spMkLst>
            <pc:docMk/>
            <pc:sldMk cId="2275913967" sldId="345"/>
            <ac:spMk id="2" creationId="{8695A271-8875-6BCE-0A4A-542683BB3917}"/>
          </ac:spMkLst>
        </pc:spChg>
        <pc:picChg chg="mod">
          <ac:chgData name="Maria Deida" userId="f168ae789e131fcd" providerId="LiveId" clId="{AAB3C563-92DA-4966-8A74-C68394554C41}" dt="2024-06-25T07:33:08.635" v="10" actId="14100"/>
          <ac:picMkLst>
            <pc:docMk/>
            <pc:sldMk cId="2275913967" sldId="345"/>
            <ac:picMk id="7" creationId="{DABEABE1-2983-8759-E3F7-CCC6330C6BA1}"/>
          </ac:picMkLst>
        </pc:picChg>
      </pc:sldChg>
      <pc:sldChg chg="modSp add del mod">
        <pc:chgData name="Maria Deida" userId="f168ae789e131fcd" providerId="LiveId" clId="{AAB3C563-92DA-4966-8A74-C68394554C41}" dt="2024-06-25T08:03:51.267" v="212" actId="2696"/>
        <pc:sldMkLst>
          <pc:docMk/>
          <pc:sldMk cId="1610663859" sldId="346"/>
        </pc:sldMkLst>
        <pc:spChg chg="mod">
          <ac:chgData name="Maria Deida" userId="f168ae789e131fcd" providerId="LiveId" clId="{AAB3C563-92DA-4966-8A74-C68394554C41}" dt="2024-06-25T07:34:48.768" v="23" actId="20577"/>
          <ac:spMkLst>
            <pc:docMk/>
            <pc:sldMk cId="1610663859" sldId="346"/>
            <ac:spMk id="2" creationId="{8695A271-8875-6BCE-0A4A-542683BB3917}"/>
          </ac:spMkLst>
        </pc:spChg>
        <pc:picChg chg="mod">
          <ac:chgData name="Maria Deida" userId="f168ae789e131fcd" providerId="LiveId" clId="{AAB3C563-92DA-4966-8A74-C68394554C41}" dt="2024-06-25T07:34:19.068" v="15" actId="14100"/>
          <ac:picMkLst>
            <pc:docMk/>
            <pc:sldMk cId="1610663859" sldId="346"/>
            <ac:picMk id="7" creationId="{DABEABE1-2983-8759-E3F7-CCC6330C6BA1}"/>
          </ac:picMkLst>
        </pc:picChg>
      </pc:sldChg>
      <pc:sldChg chg="modSp add mod">
        <pc:chgData name="Maria Deida" userId="f168ae789e131fcd" providerId="LiveId" clId="{AAB3C563-92DA-4966-8A74-C68394554C41}" dt="2024-06-25T08:55:53.508" v="635" actId="1076"/>
        <pc:sldMkLst>
          <pc:docMk/>
          <pc:sldMk cId="1051692228" sldId="347"/>
        </pc:sldMkLst>
        <pc:spChg chg="mod">
          <ac:chgData name="Maria Deida" userId="f168ae789e131fcd" providerId="LiveId" clId="{AAB3C563-92DA-4966-8A74-C68394554C41}" dt="2024-06-25T08:55:53.508" v="635" actId="1076"/>
          <ac:spMkLst>
            <pc:docMk/>
            <pc:sldMk cId="1051692228" sldId="347"/>
            <ac:spMk id="2" creationId="{8695A271-8875-6BCE-0A4A-542683BB3917}"/>
          </ac:spMkLst>
        </pc:spChg>
      </pc:sldChg>
      <pc:sldChg chg="modSp add mod">
        <pc:chgData name="Maria Deida" userId="f168ae789e131fcd" providerId="LiveId" clId="{AAB3C563-92DA-4966-8A74-C68394554C41}" dt="2024-06-25T08:56:02.870" v="636" actId="1076"/>
        <pc:sldMkLst>
          <pc:docMk/>
          <pc:sldMk cId="1417757023" sldId="348"/>
        </pc:sldMkLst>
        <pc:spChg chg="mod">
          <ac:chgData name="Maria Deida" userId="f168ae789e131fcd" providerId="LiveId" clId="{AAB3C563-92DA-4966-8A74-C68394554C41}" dt="2024-06-25T08:56:02.870" v="636" actId="1076"/>
          <ac:spMkLst>
            <pc:docMk/>
            <pc:sldMk cId="1417757023" sldId="348"/>
            <ac:spMk id="2" creationId="{8695A271-8875-6BCE-0A4A-542683BB3917}"/>
          </ac:spMkLst>
        </pc:spChg>
      </pc:sldChg>
      <pc:sldChg chg="modSp add mod">
        <pc:chgData name="Maria Deida" userId="f168ae789e131fcd" providerId="LiveId" clId="{AAB3C563-92DA-4966-8A74-C68394554C41}" dt="2024-06-25T08:56:13.795" v="637" actId="1076"/>
        <pc:sldMkLst>
          <pc:docMk/>
          <pc:sldMk cId="1008949203" sldId="349"/>
        </pc:sldMkLst>
        <pc:spChg chg="mod">
          <ac:chgData name="Maria Deida" userId="f168ae789e131fcd" providerId="LiveId" clId="{AAB3C563-92DA-4966-8A74-C68394554C41}" dt="2024-06-25T08:56:13.795" v="637" actId="1076"/>
          <ac:spMkLst>
            <pc:docMk/>
            <pc:sldMk cId="1008949203" sldId="349"/>
            <ac:spMk id="2" creationId="{8695A271-8875-6BCE-0A4A-542683BB3917}"/>
          </ac:spMkLst>
        </pc:spChg>
        <pc:picChg chg="mod">
          <ac:chgData name="Maria Deida" userId="f168ae789e131fcd" providerId="LiveId" clId="{AAB3C563-92DA-4966-8A74-C68394554C41}" dt="2024-06-25T08:54:55.669" v="629" actId="1076"/>
          <ac:picMkLst>
            <pc:docMk/>
            <pc:sldMk cId="1008949203" sldId="349"/>
            <ac:picMk id="7" creationId="{DABEABE1-2983-8759-E3F7-CCC6330C6BA1}"/>
          </ac:picMkLst>
        </pc:picChg>
      </pc:sldChg>
      <pc:sldChg chg="modSp add mod">
        <pc:chgData name="Maria Deida" userId="f168ae789e131fcd" providerId="LiveId" clId="{AAB3C563-92DA-4966-8A74-C68394554C41}" dt="2024-06-25T08:57:13.209" v="671" actId="1076"/>
        <pc:sldMkLst>
          <pc:docMk/>
          <pc:sldMk cId="3097774044" sldId="350"/>
        </pc:sldMkLst>
        <pc:spChg chg="mod">
          <ac:chgData name="Maria Deida" userId="f168ae789e131fcd" providerId="LiveId" clId="{AAB3C563-92DA-4966-8A74-C68394554C41}" dt="2024-06-25T08:57:13.209" v="671" actId="1076"/>
          <ac:spMkLst>
            <pc:docMk/>
            <pc:sldMk cId="3097774044" sldId="350"/>
            <ac:spMk id="2" creationId="{8695A271-8875-6BCE-0A4A-542683BB3917}"/>
          </ac:spMkLst>
        </pc:spChg>
      </pc:sldChg>
      <pc:sldChg chg="modSp add mod">
        <pc:chgData name="Maria Deida" userId="f168ae789e131fcd" providerId="LiveId" clId="{AAB3C563-92DA-4966-8A74-C68394554C41}" dt="2024-06-25T08:57:50.492" v="694" actId="14100"/>
        <pc:sldMkLst>
          <pc:docMk/>
          <pc:sldMk cId="3995629657" sldId="351"/>
        </pc:sldMkLst>
        <pc:spChg chg="mod">
          <ac:chgData name="Maria Deida" userId="f168ae789e131fcd" providerId="LiveId" clId="{AAB3C563-92DA-4966-8A74-C68394554C41}" dt="2024-06-25T08:57:50.492" v="694" actId="14100"/>
          <ac:spMkLst>
            <pc:docMk/>
            <pc:sldMk cId="3995629657" sldId="351"/>
            <ac:spMk id="2" creationId="{8695A271-8875-6BCE-0A4A-542683BB3917}"/>
          </ac:spMkLst>
        </pc:spChg>
      </pc:sldChg>
      <pc:sldChg chg="modSp add mod">
        <pc:chgData name="Maria Deida" userId="f168ae789e131fcd" providerId="LiveId" clId="{AAB3C563-92DA-4966-8A74-C68394554C41}" dt="2024-06-25T08:58:16.340" v="715" actId="20577"/>
        <pc:sldMkLst>
          <pc:docMk/>
          <pc:sldMk cId="3154796132" sldId="352"/>
        </pc:sldMkLst>
        <pc:spChg chg="mod">
          <ac:chgData name="Maria Deida" userId="f168ae789e131fcd" providerId="LiveId" clId="{AAB3C563-92DA-4966-8A74-C68394554C41}" dt="2024-06-25T08:58:16.340" v="715" actId="20577"/>
          <ac:spMkLst>
            <pc:docMk/>
            <pc:sldMk cId="3154796132" sldId="352"/>
            <ac:spMk id="2" creationId="{8695A271-8875-6BCE-0A4A-542683BB3917}"/>
          </ac:spMkLst>
        </pc:spChg>
      </pc:sldChg>
      <pc:sldChg chg="modSp add mod">
        <pc:chgData name="Maria Deida" userId="f168ae789e131fcd" providerId="LiveId" clId="{AAB3C563-92DA-4966-8A74-C68394554C41}" dt="2024-06-25T08:58:45.738" v="733" actId="20577"/>
        <pc:sldMkLst>
          <pc:docMk/>
          <pc:sldMk cId="195101024" sldId="353"/>
        </pc:sldMkLst>
        <pc:spChg chg="mod">
          <ac:chgData name="Maria Deida" userId="f168ae789e131fcd" providerId="LiveId" clId="{AAB3C563-92DA-4966-8A74-C68394554C41}" dt="2024-06-25T08:58:45.738" v="733" actId="20577"/>
          <ac:spMkLst>
            <pc:docMk/>
            <pc:sldMk cId="195101024" sldId="353"/>
            <ac:spMk id="2" creationId="{8695A271-8875-6BCE-0A4A-542683BB3917}"/>
          </ac:spMkLst>
        </pc:spChg>
      </pc:sldChg>
      <pc:sldChg chg="modSp add mod">
        <pc:chgData name="Maria Deida" userId="f168ae789e131fcd" providerId="LiveId" clId="{AAB3C563-92DA-4966-8A74-C68394554C41}" dt="2024-06-25T08:59:38.502" v="766" actId="1076"/>
        <pc:sldMkLst>
          <pc:docMk/>
          <pc:sldMk cId="1022936438" sldId="354"/>
        </pc:sldMkLst>
        <pc:spChg chg="mod">
          <ac:chgData name="Maria Deida" userId="f168ae789e131fcd" providerId="LiveId" clId="{AAB3C563-92DA-4966-8A74-C68394554C41}" dt="2024-06-25T08:59:38.502" v="766" actId="1076"/>
          <ac:spMkLst>
            <pc:docMk/>
            <pc:sldMk cId="1022936438" sldId="354"/>
            <ac:spMk id="2" creationId="{8695A271-8875-6BCE-0A4A-542683BB3917}"/>
          </ac:spMkLst>
        </pc:spChg>
        <pc:picChg chg="mod">
          <ac:chgData name="Maria Deida" userId="f168ae789e131fcd" providerId="LiveId" clId="{AAB3C563-92DA-4966-8A74-C68394554C41}" dt="2024-06-25T07:41:24.689" v="60" actId="14100"/>
          <ac:picMkLst>
            <pc:docMk/>
            <pc:sldMk cId="1022936438" sldId="354"/>
            <ac:picMk id="7" creationId="{DABEABE1-2983-8759-E3F7-CCC6330C6BA1}"/>
          </ac:picMkLst>
        </pc:picChg>
      </pc:sldChg>
      <pc:sldChg chg="modSp add mod">
        <pc:chgData name="Maria Deida" userId="f168ae789e131fcd" providerId="LiveId" clId="{AAB3C563-92DA-4966-8A74-C68394554C41}" dt="2024-06-25T09:00:07.503" v="792" actId="20577"/>
        <pc:sldMkLst>
          <pc:docMk/>
          <pc:sldMk cId="636289370" sldId="355"/>
        </pc:sldMkLst>
        <pc:spChg chg="mod">
          <ac:chgData name="Maria Deida" userId="f168ae789e131fcd" providerId="LiveId" clId="{AAB3C563-92DA-4966-8A74-C68394554C41}" dt="2024-06-25T09:00:07.503" v="792" actId="20577"/>
          <ac:spMkLst>
            <pc:docMk/>
            <pc:sldMk cId="636289370" sldId="355"/>
            <ac:spMk id="2" creationId="{8695A271-8875-6BCE-0A4A-542683BB3917}"/>
          </ac:spMkLst>
        </pc:spChg>
      </pc:sldChg>
      <pc:sldChg chg="modSp add mod">
        <pc:chgData name="Maria Deida" userId="f168ae789e131fcd" providerId="LiveId" clId="{AAB3C563-92DA-4966-8A74-C68394554C41}" dt="2024-06-25T09:00:56.665" v="819" actId="14100"/>
        <pc:sldMkLst>
          <pc:docMk/>
          <pc:sldMk cId="1718347050" sldId="356"/>
        </pc:sldMkLst>
        <pc:spChg chg="mod">
          <ac:chgData name="Maria Deida" userId="f168ae789e131fcd" providerId="LiveId" clId="{AAB3C563-92DA-4966-8A74-C68394554C41}" dt="2024-06-25T09:00:56.665" v="819" actId="14100"/>
          <ac:spMkLst>
            <pc:docMk/>
            <pc:sldMk cId="1718347050" sldId="356"/>
            <ac:spMk id="2" creationId="{8695A271-8875-6BCE-0A4A-542683BB3917}"/>
          </ac:spMkLst>
        </pc:spChg>
      </pc:sldChg>
      <pc:sldChg chg="modSp add mod">
        <pc:chgData name="Maria Deida" userId="f168ae789e131fcd" providerId="LiveId" clId="{AAB3C563-92DA-4966-8A74-C68394554C41}" dt="2024-06-25T09:01:37.759" v="847" actId="20577"/>
        <pc:sldMkLst>
          <pc:docMk/>
          <pc:sldMk cId="1941841710" sldId="357"/>
        </pc:sldMkLst>
        <pc:spChg chg="mod">
          <ac:chgData name="Maria Deida" userId="f168ae789e131fcd" providerId="LiveId" clId="{AAB3C563-92DA-4966-8A74-C68394554C41}" dt="2024-06-25T09:01:37.759" v="847" actId="20577"/>
          <ac:spMkLst>
            <pc:docMk/>
            <pc:sldMk cId="1941841710" sldId="357"/>
            <ac:spMk id="2" creationId="{8695A271-8875-6BCE-0A4A-542683BB3917}"/>
          </ac:spMkLst>
        </pc:spChg>
      </pc:sldChg>
      <pc:sldChg chg="modSp add mod">
        <pc:chgData name="Maria Deida" userId="f168ae789e131fcd" providerId="LiveId" clId="{AAB3C563-92DA-4966-8A74-C68394554C41}" dt="2024-06-25T09:02:05.662" v="866" actId="20577"/>
        <pc:sldMkLst>
          <pc:docMk/>
          <pc:sldMk cId="4166699571" sldId="358"/>
        </pc:sldMkLst>
        <pc:spChg chg="mod">
          <ac:chgData name="Maria Deida" userId="f168ae789e131fcd" providerId="LiveId" clId="{AAB3C563-92DA-4966-8A74-C68394554C41}" dt="2024-06-25T09:02:05.662" v="866" actId="20577"/>
          <ac:spMkLst>
            <pc:docMk/>
            <pc:sldMk cId="4166699571" sldId="358"/>
            <ac:spMk id="2" creationId="{8695A271-8875-6BCE-0A4A-542683BB3917}"/>
          </ac:spMkLst>
        </pc:spChg>
      </pc:sldChg>
      <pc:sldChg chg="modSp add mod">
        <pc:chgData name="Maria Deida" userId="f168ae789e131fcd" providerId="LiveId" clId="{AAB3C563-92DA-4966-8A74-C68394554C41}" dt="2024-06-25T09:02:43.957" v="882" actId="20577"/>
        <pc:sldMkLst>
          <pc:docMk/>
          <pc:sldMk cId="2508275308" sldId="359"/>
        </pc:sldMkLst>
        <pc:spChg chg="mod">
          <ac:chgData name="Maria Deida" userId="f168ae789e131fcd" providerId="LiveId" clId="{AAB3C563-92DA-4966-8A74-C68394554C41}" dt="2024-06-25T09:02:43.957" v="882" actId="20577"/>
          <ac:spMkLst>
            <pc:docMk/>
            <pc:sldMk cId="2508275308" sldId="359"/>
            <ac:spMk id="2" creationId="{8695A271-8875-6BCE-0A4A-542683BB3917}"/>
          </ac:spMkLst>
        </pc:spChg>
      </pc:sldChg>
      <pc:sldChg chg="modSp add mod ord">
        <pc:chgData name="Maria Deida" userId="f168ae789e131fcd" providerId="LiveId" clId="{AAB3C563-92DA-4966-8A74-C68394554C41}" dt="2024-06-25T08:26:30.345" v="316" actId="20577"/>
        <pc:sldMkLst>
          <pc:docMk/>
          <pc:sldMk cId="3004757761" sldId="360"/>
        </pc:sldMkLst>
        <pc:spChg chg="mod">
          <ac:chgData name="Maria Deida" userId="f168ae789e131fcd" providerId="LiveId" clId="{AAB3C563-92DA-4966-8A74-C68394554C41}" dt="2024-06-25T08:26:30.345" v="316" actId="20577"/>
          <ac:spMkLst>
            <pc:docMk/>
            <pc:sldMk cId="3004757761" sldId="360"/>
            <ac:spMk id="4" creationId="{BFAF7377-87AF-3A8C-539C-8A9651F5DA33}"/>
          </ac:spMkLst>
        </pc:spChg>
      </pc:sldChg>
      <pc:sldChg chg="modSp add mod ord">
        <pc:chgData name="Maria Deida" userId="f168ae789e131fcd" providerId="LiveId" clId="{AAB3C563-92DA-4966-8A74-C68394554C41}" dt="2024-06-25T08:27:03.458" v="321" actId="21"/>
        <pc:sldMkLst>
          <pc:docMk/>
          <pc:sldMk cId="3271096618" sldId="361"/>
        </pc:sldMkLst>
        <pc:spChg chg="mod">
          <ac:chgData name="Maria Deida" userId="f168ae789e131fcd" providerId="LiveId" clId="{AAB3C563-92DA-4966-8A74-C68394554C41}" dt="2024-06-25T08:27:03.458" v="321" actId="21"/>
          <ac:spMkLst>
            <pc:docMk/>
            <pc:sldMk cId="3271096618" sldId="361"/>
            <ac:spMk id="4" creationId="{BFAF7377-87AF-3A8C-539C-8A9651F5DA33}"/>
          </ac:spMkLst>
        </pc:spChg>
      </pc:sldChg>
      <pc:sldChg chg="modSp add mod ord">
        <pc:chgData name="Maria Deida" userId="f168ae789e131fcd" providerId="LiveId" clId="{AAB3C563-92DA-4966-8A74-C68394554C41}" dt="2024-06-25T08:27:35.007" v="327" actId="20577"/>
        <pc:sldMkLst>
          <pc:docMk/>
          <pc:sldMk cId="4056405980" sldId="362"/>
        </pc:sldMkLst>
        <pc:spChg chg="mod">
          <ac:chgData name="Maria Deida" userId="f168ae789e131fcd" providerId="LiveId" clId="{AAB3C563-92DA-4966-8A74-C68394554C41}" dt="2024-06-25T08:27:35.007" v="327" actId="20577"/>
          <ac:spMkLst>
            <pc:docMk/>
            <pc:sldMk cId="4056405980" sldId="362"/>
            <ac:spMk id="4" creationId="{BFAF7377-87AF-3A8C-539C-8A9651F5DA33}"/>
          </ac:spMkLst>
        </pc:spChg>
      </pc:sldChg>
      <pc:sldChg chg="modSp add mod ord">
        <pc:chgData name="Maria Deida" userId="f168ae789e131fcd" providerId="LiveId" clId="{AAB3C563-92DA-4966-8A74-C68394554C41}" dt="2024-06-25T08:41:59.580" v="453" actId="1076"/>
        <pc:sldMkLst>
          <pc:docMk/>
          <pc:sldMk cId="3881682464" sldId="363"/>
        </pc:sldMkLst>
        <pc:spChg chg="mod">
          <ac:chgData name="Maria Deida" userId="f168ae789e131fcd" providerId="LiveId" clId="{AAB3C563-92DA-4966-8A74-C68394554C41}" dt="2024-06-25T08:41:59.580" v="453" actId="1076"/>
          <ac:spMkLst>
            <pc:docMk/>
            <pc:sldMk cId="3881682464" sldId="363"/>
            <ac:spMk id="4" creationId="{BFAF7377-87AF-3A8C-539C-8A9651F5DA33}"/>
          </ac:spMkLst>
        </pc:spChg>
      </pc:sldChg>
      <pc:sldChg chg="modSp add mod ord">
        <pc:chgData name="Maria Deida" userId="f168ae789e131fcd" providerId="LiveId" clId="{AAB3C563-92DA-4966-8A74-C68394554C41}" dt="2024-06-25T08:25:11.948" v="303" actId="21"/>
        <pc:sldMkLst>
          <pc:docMk/>
          <pc:sldMk cId="1846763730" sldId="364"/>
        </pc:sldMkLst>
        <pc:spChg chg="mod">
          <ac:chgData name="Maria Deida" userId="f168ae789e131fcd" providerId="LiveId" clId="{AAB3C563-92DA-4966-8A74-C68394554C41}" dt="2024-06-25T08:25:11.948" v="303" actId="21"/>
          <ac:spMkLst>
            <pc:docMk/>
            <pc:sldMk cId="1846763730" sldId="364"/>
            <ac:spMk id="4" creationId="{BFAF7377-87AF-3A8C-539C-8A9651F5DA33}"/>
          </ac:spMkLst>
        </pc:spChg>
      </pc:sldChg>
      <pc:sldChg chg="modSp add mod ord">
        <pc:chgData name="Maria Deida" userId="f168ae789e131fcd" providerId="LiveId" clId="{AAB3C563-92DA-4966-8A74-C68394554C41}" dt="2024-06-25T08:24:09.998" v="296" actId="21"/>
        <pc:sldMkLst>
          <pc:docMk/>
          <pc:sldMk cId="3958771393" sldId="365"/>
        </pc:sldMkLst>
        <pc:spChg chg="mod">
          <ac:chgData name="Maria Deida" userId="f168ae789e131fcd" providerId="LiveId" clId="{AAB3C563-92DA-4966-8A74-C68394554C41}" dt="2024-06-25T08:24:09.998" v="296" actId="21"/>
          <ac:spMkLst>
            <pc:docMk/>
            <pc:sldMk cId="3958771393" sldId="365"/>
            <ac:spMk id="4" creationId="{BFAF7377-87AF-3A8C-539C-8A9651F5DA33}"/>
          </ac:spMkLst>
        </pc:spChg>
      </pc:sldChg>
      <pc:sldChg chg="modSp add mod ord">
        <pc:chgData name="Maria Deida" userId="f168ae789e131fcd" providerId="LiveId" clId="{AAB3C563-92DA-4966-8A74-C68394554C41}" dt="2024-06-25T08:39:41.720" v="438" actId="1076"/>
        <pc:sldMkLst>
          <pc:docMk/>
          <pc:sldMk cId="3587020814" sldId="366"/>
        </pc:sldMkLst>
        <pc:spChg chg="mod">
          <ac:chgData name="Maria Deida" userId="f168ae789e131fcd" providerId="LiveId" clId="{AAB3C563-92DA-4966-8A74-C68394554C41}" dt="2024-06-25T08:39:41.720" v="438" actId="1076"/>
          <ac:spMkLst>
            <pc:docMk/>
            <pc:sldMk cId="3587020814" sldId="366"/>
            <ac:spMk id="4" creationId="{BFAF7377-87AF-3A8C-539C-8A9651F5DA33}"/>
          </ac:spMkLst>
        </pc:spChg>
      </pc:sldChg>
      <pc:sldChg chg="modSp add mod ord">
        <pc:chgData name="Maria Deida" userId="f168ae789e131fcd" providerId="LiveId" clId="{AAB3C563-92DA-4966-8A74-C68394554C41}" dt="2024-06-25T08:22:38.283" v="280"/>
        <pc:sldMkLst>
          <pc:docMk/>
          <pc:sldMk cId="322803191" sldId="367"/>
        </pc:sldMkLst>
        <pc:spChg chg="mod">
          <ac:chgData name="Maria Deida" userId="f168ae789e131fcd" providerId="LiveId" clId="{AAB3C563-92DA-4966-8A74-C68394554C41}" dt="2024-06-25T08:22:38.283" v="280"/>
          <ac:spMkLst>
            <pc:docMk/>
            <pc:sldMk cId="322803191" sldId="367"/>
            <ac:spMk id="4" creationId="{BFAF7377-87AF-3A8C-539C-8A9651F5DA33}"/>
          </ac:spMkLst>
        </pc:spChg>
      </pc:sldChg>
      <pc:sldChg chg="modSp add mod ord">
        <pc:chgData name="Maria Deida" userId="f168ae789e131fcd" providerId="LiveId" clId="{AAB3C563-92DA-4966-8A74-C68394554C41}" dt="2024-06-25T08:37:28.003" v="424" actId="1076"/>
        <pc:sldMkLst>
          <pc:docMk/>
          <pc:sldMk cId="3741471261" sldId="368"/>
        </pc:sldMkLst>
        <pc:spChg chg="mod">
          <ac:chgData name="Maria Deida" userId="f168ae789e131fcd" providerId="LiveId" clId="{AAB3C563-92DA-4966-8A74-C68394554C41}" dt="2024-06-25T08:37:28.003" v="424" actId="1076"/>
          <ac:spMkLst>
            <pc:docMk/>
            <pc:sldMk cId="3741471261" sldId="368"/>
            <ac:spMk id="4" creationId="{BFAF7377-87AF-3A8C-539C-8A9651F5DA33}"/>
          </ac:spMkLst>
        </pc:spChg>
      </pc:sldChg>
      <pc:sldChg chg="modSp add mod ord">
        <pc:chgData name="Maria Deida" userId="f168ae789e131fcd" providerId="LiveId" clId="{AAB3C563-92DA-4966-8A74-C68394554C41}" dt="2024-06-25T08:28:42.973" v="346" actId="5793"/>
        <pc:sldMkLst>
          <pc:docMk/>
          <pc:sldMk cId="126135268" sldId="369"/>
        </pc:sldMkLst>
        <pc:spChg chg="mod">
          <ac:chgData name="Maria Deida" userId="f168ae789e131fcd" providerId="LiveId" clId="{AAB3C563-92DA-4966-8A74-C68394554C41}" dt="2024-06-25T08:28:42.973" v="346" actId="5793"/>
          <ac:spMkLst>
            <pc:docMk/>
            <pc:sldMk cId="126135268" sldId="369"/>
            <ac:spMk id="4" creationId="{BFAF7377-87AF-3A8C-539C-8A9651F5DA33}"/>
          </ac:spMkLst>
        </pc:spChg>
      </pc:sldChg>
      <pc:sldChg chg="modSp add mod ord">
        <pc:chgData name="Maria Deida" userId="f168ae789e131fcd" providerId="LiveId" clId="{AAB3C563-92DA-4966-8A74-C68394554C41}" dt="2024-06-25T08:30:42.645" v="364" actId="20577"/>
        <pc:sldMkLst>
          <pc:docMk/>
          <pc:sldMk cId="1033008983" sldId="370"/>
        </pc:sldMkLst>
        <pc:spChg chg="mod">
          <ac:chgData name="Maria Deida" userId="f168ae789e131fcd" providerId="LiveId" clId="{AAB3C563-92DA-4966-8A74-C68394554C41}" dt="2024-06-25T08:30:42.645" v="364" actId="20577"/>
          <ac:spMkLst>
            <pc:docMk/>
            <pc:sldMk cId="1033008983" sldId="370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36:14.694" v="422" actId="21"/>
        <pc:sldMkLst>
          <pc:docMk/>
          <pc:sldMk cId="3387783768" sldId="371"/>
        </pc:sldMkLst>
        <pc:spChg chg="mod">
          <ac:chgData name="Maria Deida" userId="f168ae789e131fcd" providerId="LiveId" clId="{AAB3C563-92DA-4966-8A74-C68394554C41}" dt="2024-06-25T08:36:14.694" v="422" actId="21"/>
          <ac:spMkLst>
            <pc:docMk/>
            <pc:sldMk cId="3387783768" sldId="371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35:31.264" v="416" actId="21"/>
        <pc:sldMkLst>
          <pc:docMk/>
          <pc:sldMk cId="3102299340" sldId="372"/>
        </pc:sldMkLst>
        <pc:spChg chg="mod">
          <ac:chgData name="Maria Deida" userId="f168ae789e131fcd" providerId="LiveId" clId="{AAB3C563-92DA-4966-8A74-C68394554C41}" dt="2024-06-25T08:35:31.264" v="416" actId="21"/>
          <ac:spMkLst>
            <pc:docMk/>
            <pc:sldMk cId="3102299340" sldId="372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34:43.637" v="410" actId="14100"/>
        <pc:sldMkLst>
          <pc:docMk/>
          <pc:sldMk cId="68245915" sldId="373"/>
        </pc:sldMkLst>
        <pc:spChg chg="mod">
          <ac:chgData name="Maria Deida" userId="f168ae789e131fcd" providerId="LiveId" clId="{AAB3C563-92DA-4966-8A74-C68394554C41}" dt="2024-06-25T08:34:43.637" v="410" actId="14100"/>
          <ac:spMkLst>
            <pc:docMk/>
            <pc:sldMk cId="68245915" sldId="373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33:09.032" v="384" actId="20577"/>
        <pc:sldMkLst>
          <pc:docMk/>
          <pc:sldMk cId="2714064146" sldId="374"/>
        </pc:sldMkLst>
        <pc:spChg chg="mod">
          <ac:chgData name="Maria Deida" userId="f168ae789e131fcd" providerId="LiveId" clId="{AAB3C563-92DA-4966-8A74-C68394554C41}" dt="2024-06-25T08:33:09.032" v="384" actId="20577"/>
          <ac:spMkLst>
            <pc:docMk/>
            <pc:sldMk cId="2714064146" sldId="374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46:22.951" v="486" actId="1076"/>
        <pc:sldMkLst>
          <pc:docMk/>
          <pc:sldMk cId="3572061554" sldId="375"/>
        </pc:sldMkLst>
        <pc:spChg chg="mod">
          <ac:chgData name="Maria Deida" userId="f168ae789e131fcd" providerId="LiveId" clId="{AAB3C563-92DA-4966-8A74-C68394554C41}" dt="2024-06-25T08:46:22.951" v="486" actId="1076"/>
          <ac:spMkLst>
            <pc:docMk/>
            <pc:sldMk cId="3572061554" sldId="375"/>
            <ac:spMk id="4" creationId="{BFAF7377-87AF-3A8C-539C-8A9651F5DA33}"/>
          </ac:spMkLst>
        </pc:spChg>
      </pc:sldChg>
      <pc:sldChg chg="add del">
        <pc:chgData name="Maria Deida" userId="f168ae789e131fcd" providerId="LiveId" clId="{AAB3C563-92DA-4966-8A74-C68394554C41}" dt="2024-06-25T08:03:46.173" v="211" actId="2890"/>
        <pc:sldMkLst>
          <pc:docMk/>
          <pc:sldMk cId="728460362" sldId="376"/>
        </pc:sldMkLst>
      </pc:sldChg>
      <pc:sldChg chg="modSp add mod">
        <pc:chgData name="Maria Deida" userId="f168ae789e131fcd" providerId="LiveId" clId="{AAB3C563-92DA-4966-8A74-C68394554C41}" dt="2024-06-25T08:39:12.255" v="437" actId="113"/>
        <pc:sldMkLst>
          <pc:docMk/>
          <pc:sldMk cId="2261972187" sldId="376"/>
        </pc:sldMkLst>
        <pc:spChg chg="mod">
          <ac:chgData name="Maria Deida" userId="f168ae789e131fcd" providerId="LiveId" clId="{AAB3C563-92DA-4966-8A74-C68394554C41}" dt="2024-06-25T08:39:12.255" v="437" actId="113"/>
          <ac:spMkLst>
            <pc:docMk/>
            <pc:sldMk cId="2261972187" sldId="376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39:02.643" v="436" actId="113"/>
        <pc:sldMkLst>
          <pc:docMk/>
          <pc:sldMk cId="2311271746" sldId="377"/>
        </pc:sldMkLst>
        <pc:spChg chg="mod">
          <ac:chgData name="Maria Deida" userId="f168ae789e131fcd" providerId="LiveId" clId="{AAB3C563-92DA-4966-8A74-C68394554C41}" dt="2024-06-25T08:39:02.643" v="436" actId="113"/>
          <ac:spMkLst>
            <pc:docMk/>
            <pc:sldMk cId="2311271746" sldId="377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39:59.956" v="442" actId="113"/>
        <pc:sldMkLst>
          <pc:docMk/>
          <pc:sldMk cId="215622989" sldId="378"/>
        </pc:sldMkLst>
        <pc:spChg chg="mod">
          <ac:chgData name="Maria Deida" userId="f168ae789e131fcd" providerId="LiveId" clId="{AAB3C563-92DA-4966-8A74-C68394554C41}" dt="2024-06-25T08:39:59.956" v="442" actId="113"/>
          <ac:spMkLst>
            <pc:docMk/>
            <pc:sldMk cId="215622989" sldId="378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40:42.986" v="445" actId="113"/>
        <pc:sldMkLst>
          <pc:docMk/>
          <pc:sldMk cId="2659375534" sldId="379"/>
        </pc:sldMkLst>
        <pc:spChg chg="mod">
          <ac:chgData name="Maria Deida" userId="f168ae789e131fcd" providerId="LiveId" clId="{AAB3C563-92DA-4966-8A74-C68394554C41}" dt="2024-06-25T08:40:42.986" v="445" actId="113"/>
          <ac:spMkLst>
            <pc:docMk/>
            <pc:sldMk cId="2659375534" sldId="379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41:40.588" v="452" actId="20577"/>
        <pc:sldMkLst>
          <pc:docMk/>
          <pc:sldMk cId="4090289946" sldId="380"/>
        </pc:sldMkLst>
        <pc:spChg chg="mod">
          <ac:chgData name="Maria Deida" userId="f168ae789e131fcd" providerId="LiveId" clId="{AAB3C563-92DA-4966-8A74-C68394554C41}" dt="2024-06-25T08:41:40.588" v="452" actId="20577"/>
          <ac:spMkLst>
            <pc:docMk/>
            <pc:sldMk cId="4090289946" sldId="380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42:38.396" v="460" actId="20577"/>
        <pc:sldMkLst>
          <pc:docMk/>
          <pc:sldMk cId="4197921735" sldId="381"/>
        </pc:sldMkLst>
        <pc:spChg chg="mod">
          <ac:chgData name="Maria Deida" userId="f168ae789e131fcd" providerId="LiveId" clId="{AAB3C563-92DA-4966-8A74-C68394554C41}" dt="2024-06-25T08:42:38.396" v="460" actId="20577"/>
          <ac:spMkLst>
            <pc:docMk/>
            <pc:sldMk cId="4197921735" sldId="381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43:09.035" v="464" actId="21"/>
        <pc:sldMkLst>
          <pc:docMk/>
          <pc:sldMk cId="340037136" sldId="382"/>
        </pc:sldMkLst>
        <pc:spChg chg="mod">
          <ac:chgData name="Maria Deida" userId="f168ae789e131fcd" providerId="LiveId" clId="{AAB3C563-92DA-4966-8A74-C68394554C41}" dt="2024-06-25T08:43:09.035" v="464" actId="21"/>
          <ac:spMkLst>
            <pc:docMk/>
            <pc:sldMk cId="340037136" sldId="382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44:00.058" v="470" actId="21"/>
        <pc:sldMkLst>
          <pc:docMk/>
          <pc:sldMk cId="2268266136" sldId="383"/>
        </pc:sldMkLst>
        <pc:spChg chg="mod">
          <ac:chgData name="Maria Deida" userId="f168ae789e131fcd" providerId="LiveId" clId="{AAB3C563-92DA-4966-8A74-C68394554C41}" dt="2024-06-25T08:44:00.058" v="470" actId="21"/>
          <ac:spMkLst>
            <pc:docMk/>
            <pc:sldMk cId="2268266136" sldId="383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44:57.987" v="473" actId="20577"/>
        <pc:sldMkLst>
          <pc:docMk/>
          <pc:sldMk cId="780203624" sldId="384"/>
        </pc:sldMkLst>
        <pc:spChg chg="mod">
          <ac:chgData name="Maria Deida" userId="f168ae789e131fcd" providerId="LiveId" clId="{AAB3C563-92DA-4966-8A74-C68394554C41}" dt="2024-06-25T08:44:57.987" v="473" actId="20577"/>
          <ac:spMkLst>
            <pc:docMk/>
            <pc:sldMk cId="780203624" sldId="384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45:28.736" v="479" actId="20577"/>
        <pc:sldMkLst>
          <pc:docMk/>
          <pc:sldMk cId="2869376434" sldId="385"/>
        </pc:sldMkLst>
        <pc:spChg chg="mod">
          <ac:chgData name="Maria Deida" userId="f168ae789e131fcd" providerId="LiveId" clId="{AAB3C563-92DA-4966-8A74-C68394554C41}" dt="2024-06-25T08:45:28.736" v="479" actId="20577"/>
          <ac:spMkLst>
            <pc:docMk/>
            <pc:sldMk cId="2869376434" sldId="385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46:04.794" v="485" actId="20577"/>
        <pc:sldMkLst>
          <pc:docMk/>
          <pc:sldMk cId="1741729977" sldId="386"/>
        </pc:sldMkLst>
        <pc:spChg chg="mod">
          <ac:chgData name="Maria Deida" userId="f168ae789e131fcd" providerId="LiveId" clId="{AAB3C563-92DA-4966-8A74-C68394554C41}" dt="2024-06-25T08:46:04.794" v="485" actId="20577"/>
          <ac:spMkLst>
            <pc:docMk/>
            <pc:sldMk cId="1741729977" sldId="386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46:43.696" v="492" actId="20577"/>
        <pc:sldMkLst>
          <pc:docMk/>
          <pc:sldMk cId="1865168752" sldId="387"/>
        </pc:sldMkLst>
        <pc:spChg chg="mod">
          <ac:chgData name="Maria Deida" userId="f168ae789e131fcd" providerId="LiveId" clId="{AAB3C563-92DA-4966-8A74-C68394554C41}" dt="2024-06-25T08:46:43.696" v="492" actId="20577"/>
          <ac:spMkLst>
            <pc:docMk/>
            <pc:sldMk cId="1865168752" sldId="387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47:10.412" v="497" actId="21"/>
        <pc:sldMkLst>
          <pc:docMk/>
          <pc:sldMk cId="3775653866" sldId="388"/>
        </pc:sldMkLst>
        <pc:spChg chg="mod">
          <ac:chgData name="Maria Deida" userId="f168ae789e131fcd" providerId="LiveId" clId="{AAB3C563-92DA-4966-8A74-C68394554C41}" dt="2024-06-25T08:47:10.412" v="497" actId="21"/>
          <ac:spMkLst>
            <pc:docMk/>
            <pc:sldMk cId="3775653866" sldId="388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47:46.555" v="502" actId="21"/>
        <pc:sldMkLst>
          <pc:docMk/>
          <pc:sldMk cId="1630228722" sldId="389"/>
        </pc:sldMkLst>
        <pc:spChg chg="mod">
          <ac:chgData name="Maria Deida" userId="f168ae789e131fcd" providerId="LiveId" clId="{AAB3C563-92DA-4966-8A74-C68394554C41}" dt="2024-06-25T08:47:46.555" v="502" actId="21"/>
          <ac:spMkLst>
            <pc:docMk/>
            <pc:sldMk cId="1630228722" sldId="389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48:13.447" v="505" actId="21"/>
        <pc:sldMkLst>
          <pc:docMk/>
          <pc:sldMk cId="1681952112" sldId="390"/>
        </pc:sldMkLst>
        <pc:spChg chg="mod">
          <ac:chgData name="Maria Deida" userId="f168ae789e131fcd" providerId="LiveId" clId="{AAB3C563-92DA-4966-8A74-C68394554C41}" dt="2024-06-25T08:48:13.447" v="505" actId="21"/>
          <ac:spMkLst>
            <pc:docMk/>
            <pc:sldMk cId="1681952112" sldId="390"/>
            <ac:spMk id="4" creationId="{BFAF7377-87AF-3A8C-539C-8A9651F5DA33}"/>
          </ac:spMkLst>
        </pc:spChg>
      </pc:sldChg>
      <pc:sldChg chg="modSp add mod">
        <pc:chgData name="Maria Deida" userId="f168ae789e131fcd" providerId="LiveId" clId="{AAB3C563-92DA-4966-8A74-C68394554C41}" dt="2024-06-25T08:48:53.679" v="511" actId="20577"/>
        <pc:sldMkLst>
          <pc:docMk/>
          <pc:sldMk cId="3972281247" sldId="391"/>
        </pc:sldMkLst>
        <pc:spChg chg="mod">
          <ac:chgData name="Maria Deida" userId="f168ae789e131fcd" providerId="LiveId" clId="{AAB3C563-92DA-4966-8A74-C68394554C41}" dt="2024-06-25T08:48:53.679" v="511" actId="20577"/>
          <ac:spMkLst>
            <pc:docMk/>
            <pc:sldMk cId="3972281247" sldId="391"/>
            <ac:spMk id="4" creationId="{BFAF7377-87AF-3A8C-539C-8A9651F5DA33}"/>
          </ac:spMkLst>
        </pc:spChg>
      </pc:sldChg>
      <pc:sldChg chg="add del">
        <pc:chgData name="Maria Deida" userId="f168ae789e131fcd" providerId="LiveId" clId="{AAB3C563-92DA-4966-8A74-C68394554C41}" dt="2024-06-25T09:03:06.584" v="884" actId="2696"/>
        <pc:sldMkLst>
          <pc:docMk/>
          <pc:sldMk cId="200228902" sldId="392"/>
        </pc:sldMkLst>
      </pc:sldChg>
      <pc:sldChg chg="modSp add mod">
        <pc:chgData name="Maria Deida" userId="f168ae789e131fcd" providerId="LiveId" clId="{AAB3C563-92DA-4966-8A74-C68394554C41}" dt="2024-06-25T09:04:42.053" v="922" actId="5793"/>
        <pc:sldMkLst>
          <pc:docMk/>
          <pc:sldMk cId="3564722427" sldId="392"/>
        </pc:sldMkLst>
        <pc:spChg chg="mod">
          <ac:chgData name="Maria Deida" userId="f168ae789e131fcd" providerId="LiveId" clId="{AAB3C563-92DA-4966-8A74-C68394554C41}" dt="2024-06-25T09:04:42.053" v="922" actId="5793"/>
          <ac:spMkLst>
            <pc:docMk/>
            <pc:sldMk cId="3564722427" sldId="392"/>
            <ac:spMk id="2" creationId="{8695A271-8875-6BCE-0A4A-542683BB3917}"/>
          </ac:spMkLst>
        </pc:spChg>
      </pc:sldChg>
      <pc:sldChg chg="add">
        <pc:chgData name="Maria Deida" userId="f168ae789e131fcd" providerId="LiveId" clId="{AAB3C563-92DA-4966-8A74-C68394554C41}" dt="2024-06-25T09:04:10.292" v="909" actId="2890"/>
        <pc:sldMkLst>
          <pc:docMk/>
          <pc:sldMk cId="2993708398" sldId="39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0E99E25-5B65-D93A-3010-8B947D67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AEB28A-33CC-6CF5-1214-F2C3205F67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88634-FBA9-41D6-8B35-EE3A7D816B7C}" type="datetimeFigureOut">
              <a:rPr lang="en-US" smtClean="0"/>
              <a:t>6/25/2024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D63414-6160-FF79-B3F6-CD615625C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83E93F-BDEC-C5F7-2553-8324882C41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C78D2-97D1-4B37-BDD1-08A09BD4CA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135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28068-AFBD-4979-B752-9EB6F90B1386}" type="datetimeFigureOut">
              <a:rPr lang="en-US" smtClean="0"/>
              <a:t>6/25/2024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39589-3E79-4C82-AA4A-FE78234FAA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96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7961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2967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8925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4447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561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9410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3037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4453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4390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5960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652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4871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6604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6085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5324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0399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0310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4693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7303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8841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8417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234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9022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98381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995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24419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36998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02696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86118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05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56802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18161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297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88805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35279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27530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58037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21729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70583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79345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76898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74574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34188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408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61365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3030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565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553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695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844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131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57809"/>
            <a:ext cx="7983110" cy="3080335"/>
          </a:xfrm>
        </p:spPr>
        <p:txBody>
          <a:bodyPr lIns="0" tIns="0" rIns="0" bIns="0" anchor="b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61510" y="2744546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3790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59" y="640080"/>
            <a:ext cx="4815836" cy="2103120"/>
          </a:xfrm>
        </p:spPr>
        <p:txBody>
          <a:bodyPr lIns="0" tIns="0" rIns="0" bIns="0" anchor="ctr" anchorCtr="0"/>
          <a:lstStyle>
            <a:lvl1pPr algn="l">
              <a:defRPr sz="4000" b="1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6183E8BD-29F0-8F9F-FC7D-73F8067BCDD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C983CA3-739C-6C20-AFE0-0997370354B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31427" y="640080"/>
            <a:ext cx="5122889" cy="210312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10000"/>
              </a:lnSpc>
              <a:buNone/>
              <a:defRPr sz="1800">
                <a:solidFill>
                  <a:schemeClr val="tx1"/>
                </a:solidFill>
              </a:defRPr>
            </a:lvl1pPr>
            <a:lvl2pPr marL="228600">
              <a:lnSpc>
                <a:spcPct val="100000"/>
              </a:lnSpc>
              <a:defRPr sz="1600">
                <a:solidFill>
                  <a:schemeClr val="tx1"/>
                </a:solidFill>
              </a:defRPr>
            </a:lvl2pPr>
            <a:lvl3pPr marL="457200">
              <a:lnSpc>
                <a:spcPct val="100000"/>
              </a:lnSpc>
              <a:defRPr sz="1400">
                <a:solidFill>
                  <a:schemeClr val="tx1"/>
                </a:solidFill>
              </a:defRPr>
            </a:lvl3pPr>
            <a:lvl4pPr marL="685800">
              <a:lnSpc>
                <a:spcPct val="100000"/>
              </a:lnSpc>
              <a:defRPr sz="1200">
                <a:solidFill>
                  <a:schemeClr val="tx1"/>
                </a:solidFill>
              </a:defRPr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BC9F29C-BBE9-AFB4-AFC6-30BCA4EB2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BC4D286-C480-B4CF-4406-CACC323F9FAD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1280160" y="3017520"/>
            <a:ext cx="10374152" cy="3208866"/>
          </a:xfr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0BEE2817-4518-D59A-BD13-29A3D4FE64F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7539516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90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59" y="4970638"/>
            <a:ext cx="9144000" cy="1280160"/>
          </a:xfrm>
        </p:spPr>
        <p:txBody>
          <a:bodyPr lIns="0" tIns="0" rIns="0" bIns="0" anchor="b" anchorCtr="0"/>
          <a:lstStyle>
            <a:lvl1pPr algn="l">
              <a:defRPr sz="4000" b="1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F0626849-9D2D-3C95-8C10-FA8F325FE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80160" y="685800"/>
            <a:ext cx="4937760" cy="402336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>
              <a:spcBef>
                <a:spcPts val="1200"/>
              </a:spcBef>
              <a:defRPr sz="1800"/>
            </a:lvl2pPr>
            <a:lvl3pPr marL="914400">
              <a:spcBef>
                <a:spcPts val="1200"/>
              </a:spcBef>
              <a:defRPr sz="1800"/>
            </a:lvl3pPr>
            <a:lvl4pPr marL="1371600">
              <a:spcBef>
                <a:spcPts val="1200"/>
              </a:spcBef>
              <a:defRPr sz="1800"/>
            </a:lvl4pPr>
            <a:lvl5pPr marL="18288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704755" y="685800"/>
            <a:ext cx="4937760" cy="4023360"/>
          </a:xfrm>
        </p:spPr>
        <p:txBody>
          <a:bodyPr lIns="0" tIns="0" rIns="0" bIns="0">
            <a:noAutofit/>
          </a:bodyPr>
          <a:lstStyle>
            <a:lvl1pPr>
              <a:spcBef>
                <a:spcPts val="1200"/>
              </a:spcBef>
              <a:defRPr sz="1800"/>
            </a:lvl1pPr>
            <a:lvl2pPr>
              <a:spcBef>
                <a:spcPts val="1200"/>
              </a:spcBef>
              <a:defRPr sz="1800"/>
            </a:lvl2pPr>
            <a:lvl3pPr>
              <a:spcBef>
                <a:spcPts val="1200"/>
              </a:spcBef>
              <a:defRPr sz="1800"/>
            </a:lvl3pPr>
            <a:lvl4pPr>
              <a:spcBef>
                <a:spcPts val="1200"/>
              </a:spcBef>
              <a:defRPr sz="1800"/>
            </a:lvl4pPr>
            <a:lvl5pPr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717D91C-F78C-0E4C-FB27-7112AB840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22570" y="5680647"/>
            <a:ext cx="465456" cy="581432"/>
            <a:chOff x="7843462" y="2744546"/>
            <a:chExt cx="465456" cy="581432"/>
          </a:xfrm>
        </p:grpSpPr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CC935CF3-75DF-0DC7-1B2A-E0E0205DF64B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Graphic 13">
              <a:extLst>
                <a:ext uri="{FF2B5EF4-FFF2-40B4-BE49-F238E27FC236}">
                  <a16:creationId xmlns:a16="http://schemas.microsoft.com/office/drawing/2014/main" id="{D5782BEB-6319-DEC1-F9ED-BA9201C6B9B7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Graphic 15">
              <a:extLst>
                <a:ext uri="{FF2B5EF4-FFF2-40B4-BE49-F238E27FC236}">
                  <a16:creationId xmlns:a16="http://schemas.microsoft.com/office/drawing/2014/main" id="{6E59DFAF-9794-BD12-D89A-422FFFFCE023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36444A47-BCB3-5C86-F2B8-25092BE8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648C53D-49AB-C003-70E8-5117AF079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96BC1DE-6696-3408-564E-2D73B12663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711518" y="5393214"/>
            <a:ext cx="1097341" cy="736658"/>
            <a:chOff x="10508317" y="446637"/>
            <a:chExt cx="1097341" cy="736658"/>
          </a:xfrm>
        </p:grpSpPr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268EB1E4-29D6-C3F5-BCBB-FB7E7EE5C2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508317" y="492206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Graphic 16">
              <a:extLst>
                <a:ext uri="{FF2B5EF4-FFF2-40B4-BE49-F238E27FC236}">
                  <a16:creationId xmlns:a16="http://schemas.microsoft.com/office/drawing/2014/main" id="{09524D46-140F-2F4F-430B-F59815A07C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477944" y="1055581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2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" name="Graphic 14">
              <a:extLst>
                <a:ext uri="{FF2B5EF4-FFF2-40B4-BE49-F238E27FC236}">
                  <a16:creationId xmlns:a16="http://schemas.microsoft.com/office/drawing/2014/main" id="{AC75143B-C717-8D04-743C-B40FB5EFB2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241555" y="446637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87376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60" y="640080"/>
            <a:ext cx="10087699" cy="1280160"/>
          </a:xfrm>
        </p:spPr>
        <p:txBody>
          <a:bodyPr lIns="0" tIns="0" rIns="0" bIns="0" anchor="b" anchorCtr="0"/>
          <a:lstStyle>
            <a:lvl1pPr>
              <a:defRPr sz="4000" b="1" cap="all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16B8DF0-B7E6-5032-C3C7-E457E793B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80160" y="2103119"/>
            <a:ext cx="10087699" cy="4114800"/>
          </a:xfrm>
        </p:spPr>
        <p:txBody>
          <a:bodyPr lIns="0" tIns="0" rIns="0" bIns="0"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C5F4D40-ADE4-5EEB-436C-8563A49C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745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Bubbles and Title 1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2897" y="585216"/>
            <a:ext cx="8965094" cy="2276856"/>
          </a:xfrm>
        </p:spPr>
        <p:txBody>
          <a:bodyPr lIns="0" tIns="0" rIns="0" anchor="b"/>
          <a:lstStyle>
            <a:lvl1pPr algn="r">
              <a:lnSpc>
                <a:spcPts val="4800"/>
              </a:lnSpc>
              <a:defRPr sz="48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14">
            <a:extLst>
              <a:ext uri="{FF2B5EF4-FFF2-40B4-BE49-F238E27FC236}">
                <a16:creationId xmlns:a16="http://schemas.microsoft.com/office/drawing/2014/main" id="{FC9B12A4-113B-B3F6-5926-5C2A6F504AB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371606" y="3205313"/>
            <a:ext cx="3043077" cy="3043083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928810C-E773-43AE-A2A1-4073955CC8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40609" y="3127248"/>
            <a:ext cx="6117381" cy="3017520"/>
          </a:xfrm>
        </p:spPr>
        <p:txBody>
          <a:bodyPr lIns="0" tIns="0" rIns="0" bIns="0">
            <a:normAutofit/>
          </a:bodyPr>
          <a:lstStyle>
            <a:lvl1pPr marL="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AF51D36-DB19-27CD-47E0-A4261648D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8614240">
            <a:off x="3975343" y="2819532"/>
            <a:ext cx="465456" cy="581432"/>
            <a:chOff x="7843462" y="2744546"/>
            <a:chExt cx="465456" cy="581432"/>
          </a:xfrm>
        </p:grpSpPr>
        <p:sp>
          <p:nvSpPr>
            <p:cNvPr id="4" name="Graphic 12">
              <a:extLst>
                <a:ext uri="{FF2B5EF4-FFF2-40B4-BE49-F238E27FC236}">
                  <a16:creationId xmlns:a16="http://schemas.microsoft.com/office/drawing/2014/main" id="{3EFED0E0-17D4-C5B0-09D0-B43338A856B3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Graphic 13">
              <a:extLst>
                <a:ext uri="{FF2B5EF4-FFF2-40B4-BE49-F238E27FC236}">
                  <a16:creationId xmlns:a16="http://schemas.microsoft.com/office/drawing/2014/main" id="{8F798BBE-9B6F-700D-08A1-09ABC5388CCE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" name="Graphic 15">
              <a:extLst>
                <a:ext uri="{FF2B5EF4-FFF2-40B4-BE49-F238E27FC236}">
                  <a16:creationId xmlns:a16="http://schemas.microsoft.com/office/drawing/2014/main" id="{4AE2D1C5-9D85-9049-690C-3AFCE7E2DA56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0FE75D-ACD3-655E-58A7-8F2C182760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9362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36525"/>
            <a:ext cx="10515600" cy="1509713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6630"/>
            <a:ext cx="520991" cy="517379"/>
          </a:xfrm>
        </p:spPr>
        <p:txBody>
          <a:bodyPr/>
          <a:lstStyle/>
          <a:p>
            <a:fld id="{D8DA9DAA-006C-4F4B-980E-E3DF019B24E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5B2B208-F5B9-0151-C982-A389CB0B29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291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0EEA6CA-DE1E-18ED-E69E-54A1372FE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973C81-5E94-41F6-CE15-3B4763B3A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835B5C-F994-9D57-3118-919EE90F5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867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6544" y="614202"/>
            <a:ext cx="5918072" cy="2276856"/>
          </a:xfrm>
        </p:spPr>
        <p:txBody>
          <a:bodyPr lIns="0" tIns="0" rIns="0" bIns="0" anchor="b"/>
          <a:lstStyle>
            <a:lvl1pPr algn="r">
              <a:lnSpc>
                <a:spcPts val="4000"/>
              </a:lnSpc>
              <a:defRPr sz="40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C738AB3-8054-6E21-C34C-36AF3A31AC4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4120D15-E48C-4FBE-BB95-24DB36D9F45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280160" y="2530058"/>
            <a:ext cx="3707972" cy="3707971"/>
          </a:xfrm>
          <a:custGeom>
            <a:avLst/>
            <a:gdLst>
              <a:gd name="connsiteX0" fmla="*/ 1853986 w 3707972"/>
              <a:gd name="connsiteY0" fmla="*/ 0 h 3707971"/>
              <a:gd name="connsiteX1" fmla="*/ 3707972 w 3707972"/>
              <a:gd name="connsiteY1" fmla="*/ 1853986 h 3707971"/>
              <a:gd name="connsiteX2" fmla="*/ 2043545 w 3707972"/>
              <a:gd name="connsiteY2" fmla="*/ 3698400 h 3707971"/>
              <a:gd name="connsiteX3" fmla="*/ 1854006 w 3707972"/>
              <a:gd name="connsiteY3" fmla="*/ 3707971 h 3707971"/>
              <a:gd name="connsiteX4" fmla="*/ 1853966 w 3707972"/>
              <a:gd name="connsiteY4" fmla="*/ 3707971 h 3707971"/>
              <a:gd name="connsiteX5" fmla="*/ 1664427 w 3707972"/>
              <a:gd name="connsiteY5" fmla="*/ 3698400 h 3707971"/>
              <a:gd name="connsiteX6" fmla="*/ 0 w 3707972"/>
              <a:gd name="connsiteY6" fmla="*/ 1853986 h 3707971"/>
              <a:gd name="connsiteX7" fmla="*/ 1853986 w 3707972"/>
              <a:gd name="connsiteY7" fmla="*/ 0 h 3707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07972" h="3707971">
                <a:moveTo>
                  <a:pt x="1853986" y="0"/>
                </a:moveTo>
                <a:cubicBezTo>
                  <a:pt x="2877914" y="0"/>
                  <a:pt x="3707972" y="830058"/>
                  <a:pt x="3707972" y="1853986"/>
                </a:cubicBezTo>
                <a:cubicBezTo>
                  <a:pt x="3707972" y="2813919"/>
                  <a:pt x="2978429" y="3603458"/>
                  <a:pt x="2043545" y="3698400"/>
                </a:cubicBezTo>
                <a:lnTo>
                  <a:pt x="1854006" y="3707971"/>
                </a:lnTo>
                <a:lnTo>
                  <a:pt x="1853966" y="3707971"/>
                </a:lnTo>
                <a:lnTo>
                  <a:pt x="1664427" y="3698400"/>
                </a:lnTo>
                <a:cubicBezTo>
                  <a:pt x="729543" y="3603458"/>
                  <a:pt x="0" y="2813919"/>
                  <a:pt x="0" y="1853986"/>
                </a:cubicBezTo>
                <a:cubicBezTo>
                  <a:pt x="0" y="830058"/>
                  <a:pt x="830058" y="0"/>
                  <a:pt x="1853986" y="0"/>
                </a:cubicBezTo>
                <a:close/>
              </a:path>
            </a:pathLst>
          </a:custGeom>
        </p:spPr>
        <p:txBody>
          <a:bodyPr wrap="square" tIns="914400" anchor="t">
            <a:noAutofit/>
          </a:bodyPr>
          <a:lstStyle>
            <a:lvl1pPr algn="ctr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D1B85-4BEF-C1C1-5619-B82E9E44A9F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16548" y="3161752"/>
            <a:ext cx="5918068" cy="3144965"/>
          </a:xfrm>
        </p:spPr>
        <p:txBody>
          <a:bodyPr lIns="0" tIns="0" rIns="0" bIns="0">
            <a:normAutofit/>
          </a:bodyPr>
          <a:lstStyle>
            <a:lvl1pPr marL="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2pPr>
            <a:lvl3pPr marL="9144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3pPr>
            <a:lvl4pPr marL="13716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4pPr>
            <a:lvl5pPr marL="1828800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AE7F8D-AE68-4A83-BAB5-3A97D473C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raphic 12">
            <a:extLst>
              <a:ext uri="{FF2B5EF4-FFF2-40B4-BE49-F238E27FC236}">
                <a16:creationId xmlns:a16="http://schemas.microsoft.com/office/drawing/2014/main" id="{EA1B6985-3E5A-40F4-9268-D4AB3BBF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45394" y="276027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Graphic 13">
            <a:extLst>
              <a:ext uri="{FF2B5EF4-FFF2-40B4-BE49-F238E27FC236}">
                <a16:creationId xmlns:a16="http://schemas.microsoft.com/office/drawing/2014/main" id="{338BC906-9D03-4280-85E8-21A81BC21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86614" y="253098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C5C06D53-C9F6-47E8-BFE1-B8193A1AE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52402" y="6031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E9872E9-2F0D-2FEB-0974-F0BBBC5E033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7238999" y="6356350"/>
            <a:ext cx="379561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68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3386775"/>
            <a:ext cx="8311102" cy="3080335"/>
          </a:xfrm>
        </p:spPr>
        <p:txBody>
          <a:bodyPr lIns="0" tIns="274320" rIns="0" bIns="0" anchor="t" anchorCtr="0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0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9670435">
            <a:off x="7632743" y="794953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Picture Placeholder 14">
            <a:extLst>
              <a:ext uri="{FF2B5EF4-FFF2-40B4-BE49-F238E27FC236}">
                <a16:creationId xmlns:a16="http://schemas.microsoft.com/office/drawing/2014/main" id="{01D87F51-D69B-9038-0566-4FDC355AB6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97587" y="411831"/>
            <a:ext cx="3521337" cy="3521344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5123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0159" y="640080"/>
            <a:ext cx="10302240" cy="1852046"/>
          </a:xfrm>
        </p:spPr>
        <p:txBody>
          <a:bodyPr lIns="0" tIns="0" rIns="0" bIns="0" anchor="b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0158" y="2588447"/>
            <a:ext cx="7853678" cy="726645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825845-66DD-4B77-A729-CD97D156F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7659974" y="4456458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5" name="Picture Placeholder 14">
            <a:extLst>
              <a:ext uri="{FF2B5EF4-FFF2-40B4-BE49-F238E27FC236}">
                <a16:creationId xmlns:a16="http://schemas.microsoft.com/office/drawing/2014/main" id="{5DDB7824-50BA-B12F-AD49-CA8953CA3A0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536252" y="3205313"/>
            <a:ext cx="3043077" cy="3043083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5264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4800" y="640080"/>
            <a:ext cx="7498080" cy="1280160"/>
          </a:xfrm>
        </p:spPr>
        <p:txBody>
          <a:bodyPr lIns="0" tIns="0" rIns="0" bIns="0" anchor="b" anchorCtr="0"/>
          <a:lstStyle>
            <a:lvl1pPr>
              <a:defRPr sz="4000" b="1" cap="all" spc="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2376"/>
            <a:ext cx="520991" cy="517379"/>
          </a:xfrm>
        </p:spPr>
        <p:txBody>
          <a:bodyPr anchor="t" anchorCtr="0"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62FC6D8-DD87-4B93-8491-43C84EE63F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317615" y="895646"/>
            <a:ext cx="1956925" cy="1956928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" anchor="t" anchorCtr="0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14800" y="2194560"/>
            <a:ext cx="7498080" cy="402336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228600">
              <a:defRPr sz="1600"/>
            </a:lvl2pPr>
            <a:lvl3pPr marL="457200">
              <a:defRPr sz="1400"/>
            </a:lvl3pPr>
            <a:lvl4pPr marL="685800">
              <a:defRPr sz="12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58B5E78-A531-681D-1312-F21B52D06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970685" y="620661"/>
            <a:ext cx="403448" cy="381782"/>
            <a:chOff x="10969280" y="1780012"/>
            <a:chExt cx="403448" cy="381782"/>
          </a:xfrm>
        </p:grpSpPr>
        <p:sp>
          <p:nvSpPr>
            <p:cNvPr id="17" name="Graphic 10">
              <a:extLst>
                <a:ext uri="{FF2B5EF4-FFF2-40B4-BE49-F238E27FC236}">
                  <a16:creationId xmlns:a16="http://schemas.microsoft.com/office/drawing/2014/main" id="{AAD06B87-D9B2-4F94-B734-A8F039A203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281590" y="2070656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Graphic 11">
              <a:extLst>
                <a:ext uri="{FF2B5EF4-FFF2-40B4-BE49-F238E27FC236}">
                  <a16:creationId xmlns:a16="http://schemas.microsoft.com/office/drawing/2014/main" id="{BB13A13C-36EA-4B13-9175-C5FE95B34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969280" y="178001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5189CAD3-7011-6481-11F8-05B5CB106F0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B7CB27F-7A56-A747-A4D6-5627C2463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11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Subtitle slid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0159" y="3383280"/>
            <a:ext cx="10302240" cy="1852046"/>
          </a:xfrm>
        </p:spPr>
        <p:txBody>
          <a:bodyPr lIns="0" tIns="274320" rIns="0" bIns="0" anchor="t" anchorCtr="0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0158" y="2966886"/>
            <a:ext cx="10302237" cy="397191"/>
          </a:xfrm>
        </p:spPr>
        <p:txBody>
          <a:bodyPr lIns="0" tIns="0" rIns="0" bIns="0" anchor="b" anchorCtr="0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2749162-63A5-5BF9-895E-B0577A6C4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97692" y="620298"/>
            <a:ext cx="465456" cy="581432"/>
            <a:chOff x="7843462" y="2744546"/>
            <a:chExt cx="465456" cy="581432"/>
          </a:xfrm>
        </p:grpSpPr>
        <p:sp>
          <p:nvSpPr>
            <p:cNvPr id="19" name="Graphic 12">
              <a:extLst>
                <a:ext uri="{FF2B5EF4-FFF2-40B4-BE49-F238E27FC236}">
                  <a16:creationId xmlns:a16="http://schemas.microsoft.com/office/drawing/2014/main" id="{818B4386-1FCF-4ACE-BE25-AF9CC5E2256F}"/>
                </a:ext>
              </a:extLst>
            </p:cNvPr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>
              <a:extLst>
                <a:ext uri="{FF2B5EF4-FFF2-40B4-BE49-F238E27FC236}">
                  <a16:creationId xmlns:a16="http://schemas.microsoft.com/office/drawing/2014/main" id="{19319560-50ED-4963-A2CF-74663239D426}"/>
                </a:ext>
              </a:extLst>
            </p:cNvPr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>
              <a:extLst>
                <a:ext uri="{FF2B5EF4-FFF2-40B4-BE49-F238E27FC236}">
                  <a16:creationId xmlns:a16="http://schemas.microsoft.com/office/drawing/2014/main" id="{E5ABBDAD-943D-48F3-9C80-B29C48966C79}"/>
                </a:ext>
              </a:extLst>
            </p:cNvPr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7912362-D30D-7B0B-BA94-0993B1EBC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280160" y="0"/>
            <a:ext cx="0" cy="2775857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64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80160" y="685800"/>
            <a:ext cx="9137012" cy="1280160"/>
          </a:xfrm>
        </p:spPr>
        <p:txBody>
          <a:bodyPr lIns="0" tIns="0" rIns="0" bIns="0"/>
          <a:lstStyle>
            <a:lvl1pPr>
              <a:defRPr sz="4000" b="1" cap="all" spc="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0F91A5DB-A2CA-1D70-9A06-3869A288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280160" y="2327440"/>
            <a:ext cx="4846320" cy="4040574"/>
          </a:xfrm>
        </p:spPr>
        <p:txBody>
          <a:bodyPr lIns="0" tIns="0" rIns="0" bIns="0">
            <a:normAutofit/>
          </a:bodyPr>
          <a:lstStyle>
            <a:lvl1pPr marL="0" indent="0">
              <a:spcAft>
                <a:spcPts val="0"/>
              </a:spcAft>
              <a:buNone/>
              <a:defRPr sz="1800"/>
            </a:lvl1pPr>
            <a:lvl2pPr marL="228600">
              <a:spcBef>
                <a:spcPts val="1200"/>
              </a:spcBef>
              <a:defRPr sz="1800"/>
            </a:lvl2pPr>
            <a:lvl3pPr marL="685800">
              <a:spcBef>
                <a:spcPts val="1200"/>
              </a:spcBef>
              <a:defRPr sz="1800"/>
            </a:lvl3pPr>
            <a:lvl4pPr marL="1143000">
              <a:spcBef>
                <a:spcPts val="1200"/>
              </a:spcBef>
              <a:defRPr sz="1800"/>
            </a:lvl4pPr>
            <a:lvl5pPr marL="16002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723402" y="2327441"/>
            <a:ext cx="4846320" cy="4040574"/>
          </a:xfrm>
        </p:spPr>
        <p:txBody>
          <a:bodyPr lIns="0" tIns="0" rIns="0" bIns="0">
            <a:normAutofit/>
          </a:bodyPr>
          <a:lstStyle>
            <a:lvl1pPr marL="0" indent="0">
              <a:spcAft>
                <a:spcPts val="0"/>
              </a:spcAft>
              <a:buNone/>
              <a:defRPr sz="1800"/>
            </a:lvl1pPr>
            <a:lvl2pPr marL="228600">
              <a:spcBef>
                <a:spcPts val="1200"/>
              </a:spcBef>
              <a:defRPr sz="1800"/>
            </a:lvl2pPr>
            <a:lvl3pPr marL="685800">
              <a:spcBef>
                <a:spcPts val="1200"/>
              </a:spcBef>
              <a:defRPr sz="1800"/>
            </a:lvl3pPr>
            <a:lvl4pPr marL="1143000">
              <a:spcBef>
                <a:spcPts val="1200"/>
              </a:spcBef>
              <a:defRPr sz="1800"/>
            </a:lvl4pPr>
            <a:lvl5pPr marL="16002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5">
            <a:extLst>
              <a:ext uri="{FF2B5EF4-FFF2-40B4-BE49-F238E27FC236}">
                <a16:creationId xmlns:a16="http://schemas.microsoft.com/office/drawing/2014/main" id="{A9475260-301F-4744-B1DA-7B00F6FB43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6">
            <a:extLst>
              <a:ext uri="{FF2B5EF4-FFF2-40B4-BE49-F238E27FC236}">
                <a16:creationId xmlns:a16="http://schemas.microsoft.com/office/drawing/2014/main" id="{9BBD3F4B-0836-48C5-AC68-747456D1D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Graphic 14">
            <a:extLst>
              <a:ext uri="{FF2B5EF4-FFF2-40B4-BE49-F238E27FC236}">
                <a16:creationId xmlns:a16="http://schemas.microsoft.com/office/drawing/2014/main" id="{9B4398D5-99F4-4F83-AA77-9B4177648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6D6A69CF-70D6-AB12-CD8B-FD75B7EE1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9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EFE408-BFE1-16DC-F7C6-47F55C171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2992" y="0"/>
            <a:ext cx="5779008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4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572" y="685800"/>
            <a:ext cx="4754880" cy="5670550"/>
          </a:xfrm>
        </p:spPr>
        <p:txBody>
          <a:bodyPr lIns="0" tIns="0" rIns="0" bIns="0" anchor="ctr" anchorCtr="0"/>
          <a:lstStyle>
            <a:lvl1pPr algn="l">
              <a:defRPr sz="40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4C0ED5DD-6381-0FFD-7B45-D21179A39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F042E432-AE48-385B-DEA1-32129394CE7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279526" y="1533524"/>
            <a:ext cx="4663440" cy="1895475"/>
          </a:xfrm>
        </p:spPr>
        <p:txBody>
          <a:bodyPr lIns="0" tIns="0" rIns="0" bIns="0" anchor="t" anchorCtr="0">
            <a:noAutofit/>
          </a:bodyPr>
          <a:lstStyle>
            <a:lvl1pPr marL="342900" indent="-512064">
              <a:spcBef>
                <a:spcPts val="1000"/>
              </a:spcBef>
              <a:buFont typeface="+mj-lt"/>
              <a:buAutoNum type="arabicPeriod"/>
              <a:defRPr sz="1800"/>
            </a:lvl1pPr>
            <a:lvl2pPr marL="1028700" indent="-342900">
              <a:spcBef>
                <a:spcPts val="1200"/>
              </a:spcBef>
              <a:buFont typeface="+mj-lt"/>
              <a:buAutoNum type="alphaLcPeriod"/>
              <a:defRPr sz="1800"/>
            </a:lvl2pPr>
            <a:lvl3pPr marL="1257300" indent="-342900">
              <a:spcBef>
                <a:spcPts val="1200"/>
              </a:spcBef>
              <a:buFont typeface="+mj-lt"/>
              <a:buAutoNum type="arabicParenR"/>
              <a:defRPr sz="1800"/>
            </a:lvl3pPr>
            <a:lvl4pPr marL="1714500" indent="-342900">
              <a:spcBef>
                <a:spcPts val="1200"/>
              </a:spcBef>
              <a:buFont typeface="+mj-lt"/>
              <a:buAutoNum type="alphaLcParenR"/>
              <a:defRPr sz="1800"/>
            </a:lvl4pPr>
            <a:lvl5pPr marL="2228850" indent="-400050">
              <a:spcBef>
                <a:spcPts val="1200"/>
              </a:spcBef>
              <a:buFont typeface="+mj-lt"/>
              <a:buAutoNum type="romanLcPeriod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DF111B2E-0535-57E2-FE92-620F9307A95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80160" y="3482974"/>
            <a:ext cx="4663440" cy="1190033"/>
          </a:xfrm>
        </p:spPr>
        <p:txBody>
          <a:bodyPr lIns="0" tIns="0" rIns="0" bIns="0" anchor="t" anchorCtr="0">
            <a:no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spcBef>
                <a:spcPts val="1200"/>
              </a:spcBef>
              <a:buNone/>
              <a:defRPr sz="1600"/>
            </a:lvl2pPr>
            <a:lvl3pPr marL="914400" indent="0">
              <a:spcBef>
                <a:spcPts val="1200"/>
              </a:spcBef>
              <a:buNone/>
              <a:defRPr sz="1400"/>
            </a:lvl3pPr>
            <a:lvl4pPr marL="1371600" indent="0">
              <a:spcBef>
                <a:spcPts val="1200"/>
              </a:spcBef>
              <a:buNone/>
              <a:defRPr sz="1200"/>
            </a:lvl4pPr>
            <a:lvl5pPr marL="1828800" indent="0">
              <a:spcBef>
                <a:spcPts val="1200"/>
              </a:spcBef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1280160" y="4692058"/>
            <a:ext cx="4663440" cy="1584918"/>
          </a:xfrm>
        </p:spPr>
        <p:txBody>
          <a:bodyPr lIns="0" tIns="0" rIns="0" bIns="0" anchor="t" anchorCtr="0">
            <a:noAutofit/>
          </a:bodyPr>
          <a:lstStyle>
            <a:lvl1pPr>
              <a:spcBef>
                <a:spcPts val="1200"/>
              </a:spcBef>
              <a:defRPr sz="1800"/>
            </a:lvl1pPr>
            <a:lvl2pPr>
              <a:spcBef>
                <a:spcPts val="1200"/>
              </a:spcBef>
              <a:defRPr sz="1600"/>
            </a:lvl2pPr>
            <a:lvl3pPr>
              <a:spcBef>
                <a:spcPts val="1200"/>
              </a:spcBef>
              <a:defRPr sz="1400"/>
            </a:lvl3pPr>
            <a:lvl4pPr>
              <a:spcBef>
                <a:spcPts val="1200"/>
              </a:spcBef>
              <a:defRPr sz="1200"/>
            </a:lvl4pPr>
            <a:lvl5pPr>
              <a:spcBef>
                <a:spcPts val="1200"/>
              </a:spcBef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34C23E1A-9E5E-DA12-8E11-83F486766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FE6E42-6A8F-C459-87EE-E2A5BAFA8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320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60" y="301752"/>
            <a:ext cx="4663438" cy="2441448"/>
          </a:xfrm>
        </p:spPr>
        <p:txBody>
          <a:bodyPr lIns="0" tIns="0" rIns="0" bIns="0" anchor="ctr" anchorCtr="0"/>
          <a:lstStyle>
            <a:lvl1pPr algn="l">
              <a:lnSpc>
                <a:spcPts val="4000"/>
              </a:lnSpc>
              <a:spcBef>
                <a:spcPts val="1000"/>
              </a:spcBef>
              <a:defRPr sz="4000" b="1" i="0" cap="all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632" y="726630"/>
            <a:ext cx="520991" cy="51737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FB40175-FA51-DA14-A5B2-CD06DE6ECC3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80161" y="2777067"/>
            <a:ext cx="4663440" cy="3550581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228600">
              <a:lnSpc>
                <a:spcPct val="110000"/>
              </a:lnSpc>
              <a:defRPr sz="1600"/>
            </a:lvl2pPr>
            <a:lvl3pPr marL="457200">
              <a:lnSpc>
                <a:spcPct val="110000"/>
              </a:lnSpc>
              <a:defRPr sz="1400"/>
            </a:lvl3pPr>
            <a:lvl4pPr marL="685800">
              <a:lnSpc>
                <a:spcPct val="110000"/>
              </a:lnSpc>
              <a:defRPr sz="1200"/>
            </a:lvl4pPr>
            <a:lvl5pPr marL="914400">
              <a:lnSpc>
                <a:spcPct val="110000"/>
              </a:lnSpc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5930B2-E36D-4D05-A6B3-CA1BF61D50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2089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CEC7E0F-60E8-418B-978D-C607C82E97F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695553" y="301752"/>
            <a:ext cx="5221224" cy="6263640"/>
          </a:xfrm>
        </p:spPr>
        <p:txBody>
          <a:bodyPr tIns="914400" anchor="t" anchorCtr="0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7A4AE671-C203-0370-2888-FC8F7D444D1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1280160" y="6356350"/>
            <a:ext cx="4434825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792BFA8-57AD-0B5C-2534-1E862B58D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5127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680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394" y="1"/>
            <a:ext cx="9918405" cy="164623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35394" y="1825625"/>
            <a:ext cx="99184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6121" y="726630"/>
            <a:ext cx="520991" cy="51737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800" b="1" i="0" cap="all" spc="100" baseline="0"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F1C86-6A9C-D287-D381-5634A69BF1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35394" y="6356350"/>
            <a:ext cx="27432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B8477-3F24-EDCB-C8AC-843363639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38999" y="6356350"/>
            <a:ext cx="411480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71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7" r:id="rId2"/>
    <p:sldLayoutId id="2147483728" r:id="rId3"/>
    <p:sldLayoutId id="2147483729" r:id="rId4"/>
    <p:sldLayoutId id="2147483710" r:id="rId5"/>
    <p:sldLayoutId id="2147483727" r:id="rId6"/>
    <p:sldLayoutId id="2147483701" r:id="rId7"/>
    <p:sldLayoutId id="2147483721" r:id="rId8"/>
    <p:sldLayoutId id="2147483720" r:id="rId9"/>
    <p:sldLayoutId id="2147483730" r:id="rId10"/>
    <p:sldLayoutId id="2147483722" r:id="rId11"/>
    <p:sldLayoutId id="2147483698" r:id="rId12"/>
    <p:sldLayoutId id="2147483732" r:id="rId13"/>
    <p:sldLayoutId id="2147483702" r:id="rId14"/>
    <p:sldLayoutId id="2147483703" r:id="rId15"/>
  </p:sldLayoutIdLst>
  <p:hf sldNum="0" hdr="0" ftr="0"/>
  <p:txStyles>
    <p:titleStyle>
      <a:lvl1pPr algn="l" defTabSz="914400" rtl="0" eaLnBrk="1" latinLnBrk="0" hangingPunct="1">
        <a:lnSpc>
          <a:spcPts val="4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9968B-2619-4F71-AB00-4C493E1208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8" y="357809"/>
            <a:ext cx="9855201" cy="308033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7200" dirty="0"/>
              <a:t>Moises y </a:t>
            </a:r>
            <a:r>
              <a:rPr lang="en-US" sz="7200" dirty="0" err="1"/>
              <a:t>egipto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955403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2000" y="1821555"/>
            <a:ext cx="10127673" cy="3498590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 tenían suficiente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Éxodo 36:6-7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15622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83" y="2010011"/>
            <a:ext cx="10726190" cy="3080335"/>
          </a:xfrm>
        </p:spPr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¿Cuál fue la primera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respuesta que Moisés dio a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s-E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Dios, cuando Dios le dijo </a:t>
            </a:r>
            <a:br>
              <a:rPr lang="es-E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que le mandaría para sacar </a:t>
            </a:r>
            <a:br>
              <a:rPr lang="es-E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ES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a su pueblo de Egipto?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9001760" y="411831"/>
            <a:ext cx="2717164" cy="2717169"/>
          </a:xfrm>
        </p:spPr>
      </p:pic>
    </p:spTree>
    <p:extLst>
      <p:ext uri="{BB962C8B-B14F-4D97-AF65-F5344CB8AC3E}">
        <p14:creationId xmlns:p14="http://schemas.microsoft.com/office/powerpoint/2010/main" val="1051692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48145" y="1475192"/>
            <a:ext cx="11125200" cy="3720263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soy yo para ir a Faraón?	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quiero ir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me escucharan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se hablar bien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958771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48145" y="1475192"/>
            <a:ext cx="11125200" cy="3720263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¿Quién soy yo para ir 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Faraón?	Éxodo 3:11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659375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9556" y="2825507"/>
            <a:ext cx="9184641" cy="3080335"/>
          </a:xfrm>
        </p:spPr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¿Qué castigo da la ley a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aquel que maldijere a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su padre o a su madre?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9001760" y="411831"/>
            <a:ext cx="2717164" cy="2717169"/>
          </a:xfrm>
        </p:spPr>
      </p:pic>
    </p:spTree>
    <p:extLst>
      <p:ext uri="{BB962C8B-B14F-4D97-AF65-F5344CB8AC3E}">
        <p14:creationId xmlns:p14="http://schemas.microsoft.com/office/powerpoint/2010/main" val="1417757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03564" y="1475192"/>
            <a:ext cx="11042072" cy="3623281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Seria desheredado</a:t>
            </a: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Seria azotado</a:t>
            </a: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Seria condenado a muerte	</a:t>
            </a: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Seria encarcelado</a:t>
            </a:r>
          </a:p>
          <a:p>
            <a:pPr algn="l"/>
            <a:endParaRPr lang="es-PR" sz="4800" dirty="0"/>
          </a:p>
        </p:txBody>
      </p:sp>
    </p:spTree>
    <p:extLst>
      <p:ext uri="{BB962C8B-B14F-4D97-AF65-F5344CB8AC3E}">
        <p14:creationId xmlns:p14="http://schemas.microsoft.com/office/powerpoint/2010/main" val="1846763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03564" y="1475192"/>
            <a:ext cx="11042072" cy="3623281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Seria condenado a muerte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Éxodo 21:17</a:t>
            </a:r>
          </a:p>
          <a:p>
            <a:pPr algn="l"/>
            <a:endParaRPr lang="es-PR" sz="4800" dirty="0"/>
          </a:p>
        </p:txBody>
      </p:sp>
    </p:spTree>
    <p:extLst>
      <p:ext uri="{BB962C8B-B14F-4D97-AF65-F5344CB8AC3E}">
        <p14:creationId xmlns:p14="http://schemas.microsoft.com/office/powerpoint/2010/main" val="4090289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6108" y="2516088"/>
            <a:ext cx="10398125" cy="3791535"/>
          </a:xfrm>
        </p:spPr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Cual fue el resultado de la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primera entrevista de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Moisés y Aaron con Faraón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para con el pueblo Hebreo?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8877069" y="226390"/>
            <a:ext cx="2428240" cy="2428244"/>
          </a:xfrm>
        </p:spPr>
      </p:pic>
    </p:spTree>
    <p:extLst>
      <p:ext uri="{BB962C8B-B14F-4D97-AF65-F5344CB8AC3E}">
        <p14:creationId xmlns:p14="http://schemas.microsoft.com/office/powerpoint/2010/main" val="10089492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20436" y="1849265"/>
            <a:ext cx="11042073" cy="3581717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Fueron liberados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Faraón endureció su corazón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Faraón aumento sus trabajos	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Faraón los expulso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81682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2000" y="1856517"/>
            <a:ext cx="11208327" cy="3144965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Faraón aumento sus trabajos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Éxodo 5:6-9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197921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7031" y="3365834"/>
            <a:ext cx="8418023" cy="3080335"/>
          </a:xfrm>
        </p:spPr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¿Por qué huyo Moisés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de Egipto?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8197587" y="411831"/>
            <a:ext cx="3521337" cy="3521344"/>
          </a:xfrm>
        </p:spPr>
      </p:pic>
    </p:spTree>
    <p:extLst>
      <p:ext uri="{BB962C8B-B14F-4D97-AF65-F5344CB8AC3E}">
        <p14:creationId xmlns:p14="http://schemas.microsoft.com/office/powerpoint/2010/main" val="19412357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3409" y="2948891"/>
            <a:ext cx="8648008" cy="3080335"/>
          </a:xfrm>
        </p:spPr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¿Dónde se encuentran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en la Biblia los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10 mandamientos?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9001760" y="411831"/>
            <a:ext cx="2717164" cy="2717169"/>
          </a:xfrm>
        </p:spPr>
      </p:pic>
    </p:spTree>
    <p:extLst>
      <p:ext uri="{BB962C8B-B14F-4D97-AF65-F5344CB8AC3E}">
        <p14:creationId xmlns:p14="http://schemas.microsoft.com/office/powerpoint/2010/main" val="30977740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75855" y="1475192"/>
            <a:ext cx="8279179" cy="3415463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Éxodo 20	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Levítico 19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5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Números 15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0047577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75855" y="1475192"/>
            <a:ext cx="8279179" cy="3415463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Éxodo 20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Éxodo 20:3-17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400371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8261" y="2905480"/>
            <a:ext cx="9842357" cy="3730847"/>
          </a:xfrm>
        </p:spPr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¿Cuántas piedras llevaba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el pectoral del Sumo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Sacerdote y de que clase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eran esas piedras?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9001760" y="411831"/>
            <a:ext cx="2717164" cy="2717169"/>
          </a:xfrm>
        </p:spPr>
      </p:pic>
    </p:spTree>
    <p:extLst>
      <p:ext uri="{BB962C8B-B14F-4D97-AF65-F5344CB8AC3E}">
        <p14:creationId xmlns:p14="http://schemas.microsoft.com/office/powerpoint/2010/main" val="39956296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75855" y="1475192"/>
            <a:ext cx="10986654" cy="3144965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piedras preciosas	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piedras de jaspe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 piedras de ónice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piedras de rubí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2710966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75855" y="1475192"/>
            <a:ext cx="10986654" cy="3144965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piedras preciosas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Éxodo 28:15-21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682661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8261" y="2905480"/>
            <a:ext cx="9553259" cy="3080335"/>
          </a:xfrm>
        </p:spPr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¿Quién ayudo a Moisés a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sostener sus brazos en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alto durante la batalla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contra Amalec?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9001760" y="411831"/>
            <a:ext cx="2717164" cy="2717169"/>
          </a:xfrm>
        </p:spPr>
      </p:pic>
    </p:spTree>
    <p:extLst>
      <p:ext uri="{BB962C8B-B14F-4D97-AF65-F5344CB8AC3E}">
        <p14:creationId xmlns:p14="http://schemas.microsoft.com/office/powerpoint/2010/main" val="31547961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2000" y="1475192"/>
            <a:ext cx="8293034" cy="3484735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Josué y Caleb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Aaron y Hur 	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Miriam y Sefora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Nadab y Abiu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0564059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2000" y="1475192"/>
            <a:ext cx="8293034" cy="3484735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Aaron y Hur 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Éxodo 19:12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7802036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8261" y="3129000"/>
            <a:ext cx="8618539" cy="3080335"/>
          </a:xfrm>
        </p:spPr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 ¿Cuánto tiempo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comieron los hijos de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Israel mana?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9001760" y="411831"/>
            <a:ext cx="2717164" cy="2717169"/>
          </a:xfrm>
        </p:spPr>
      </p:pic>
    </p:spTree>
    <p:extLst>
      <p:ext uri="{BB962C8B-B14F-4D97-AF65-F5344CB8AC3E}">
        <p14:creationId xmlns:p14="http://schemas.microsoft.com/office/powerpoint/2010/main" val="195101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2001" y="1114974"/>
            <a:ext cx="10418618" cy="3429317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Miedo a Faraón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 llamaron a otro lugar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Mato a un egipcio 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Porque robo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7414712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4291" y="1475192"/>
            <a:ext cx="8320743" cy="3650990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 años 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2286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añ</a:t>
            </a:r>
            <a:r>
              <a:rPr lang="es-PR" sz="4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 años 	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 años</a:t>
            </a: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261352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4291" y="1475192"/>
            <a:ext cx="8320743" cy="3650990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 años 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Éxodo 16:35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693764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6784" y="2064142"/>
            <a:ext cx="10894379" cy="3080335"/>
          </a:xfrm>
        </p:spPr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11. ¿Qué relaciones dijo Dios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que debería tener el pueblo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de Israel con las naciones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que habitaban la tierra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de Canaán?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9001760" y="411832"/>
            <a:ext cx="1892619" cy="1892622"/>
          </a:xfrm>
        </p:spPr>
      </p:pic>
    </p:spTree>
    <p:extLst>
      <p:ext uri="{BB962C8B-B14F-4D97-AF65-F5344CB8AC3E}">
        <p14:creationId xmlns:p14="http://schemas.microsoft.com/office/powerpoint/2010/main" val="10229364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1999" y="1475192"/>
            <a:ext cx="10834255" cy="3526299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Hacer tratados de paz</a:t>
            </a: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Convivir en armonía</a:t>
            </a: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hacer alianzas	</a:t>
            </a: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Enseñarles las leyes de Dios</a:t>
            </a: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0330089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1999" y="1475192"/>
            <a:ext cx="10834255" cy="3526299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hacer alianzas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Éxodo 34:2-14</a:t>
            </a: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7417299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7621" y="2304454"/>
            <a:ext cx="9390699" cy="3080335"/>
          </a:xfrm>
        </p:spPr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12. ¿Qué alimento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proporciono Dios a los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Israelitas en el desierto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además de mana? 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9001760" y="411832"/>
            <a:ext cx="1892619" cy="1892622"/>
          </a:xfrm>
        </p:spPr>
      </p:pic>
    </p:spTree>
    <p:extLst>
      <p:ext uri="{BB962C8B-B14F-4D97-AF65-F5344CB8AC3E}">
        <p14:creationId xmlns:p14="http://schemas.microsoft.com/office/powerpoint/2010/main" val="6362893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20436" y="1017993"/>
            <a:ext cx="9656618" cy="3484735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Frutas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Carne de codorniz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Panes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escado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5720615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06582" y="976428"/>
            <a:ext cx="9656618" cy="3484735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Carne de codorniz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Éxodo 16:13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8651687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7621" y="2304454"/>
            <a:ext cx="10631143" cy="3729015"/>
          </a:xfrm>
        </p:spPr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13. ¿Qué hicieron los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Hebreos con sus vecinos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los egipcios antes de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salir de la tierra de Egipto? 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9001760" y="411832"/>
            <a:ext cx="1892619" cy="1892622"/>
          </a:xfrm>
        </p:spPr>
      </p:pic>
    </p:spTree>
    <p:extLst>
      <p:ext uri="{BB962C8B-B14F-4D97-AF65-F5344CB8AC3E}">
        <p14:creationId xmlns:p14="http://schemas.microsoft.com/office/powerpoint/2010/main" val="17183470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95746" y="907156"/>
            <a:ext cx="10723418" cy="3623281"/>
          </a:xfrm>
        </p:spPr>
        <p:txBody>
          <a:bodyPr>
            <a:noAutofit/>
          </a:bodyPr>
          <a:lstStyle/>
          <a:p>
            <a:pPr marL="0" marR="0" indent="22860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bendijeron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pidieron oro y plata	Éxodo 12:35-36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ignoraron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despidieron en paz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714064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4291" y="1045701"/>
            <a:ext cx="10418618" cy="3429317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Mato a un egipcio 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Éxodo 2:11-15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619721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95746" y="907156"/>
            <a:ext cx="10723418" cy="3623281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pidieron oro y plata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Éxodo 12:35-36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7756538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4690" y="2204535"/>
            <a:ext cx="10467659" cy="3729015"/>
          </a:xfrm>
        </p:spPr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14. ¿Que hicieron los hijos de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Israel cuando se dieron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cuenta que Dios les hablaba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desde el monte Sinaí?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9001760" y="411832"/>
            <a:ext cx="1892619" cy="1892622"/>
          </a:xfrm>
        </p:spPr>
      </p:pic>
    </p:spTree>
    <p:extLst>
      <p:ext uri="{BB962C8B-B14F-4D97-AF65-F5344CB8AC3E}">
        <p14:creationId xmlns:p14="http://schemas.microsoft.com/office/powerpoint/2010/main" val="194184171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4289" y="1208650"/>
            <a:ext cx="10945091" cy="3751277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Celebraron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Temblaron y se mantuvieron a distancia	</a:t>
            </a: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arrodillaron y oraron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Corrieron al monte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682459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4289" y="1208650"/>
            <a:ext cx="10945091" cy="4440699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Temblaron y se 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mantuvieron a distancia							Éxodo 20:18-19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63022872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7621" y="2304454"/>
            <a:ext cx="8354379" cy="3256927"/>
          </a:xfrm>
        </p:spPr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15. ¿Qué tipo de aceite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usaban las lámparas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del tabernáculo?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9001760" y="411832"/>
            <a:ext cx="1892619" cy="1892622"/>
          </a:xfrm>
        </p:spPr>
      </p:pic>
    </p:spTree>
    <p:extLst>
      <p:ext uri="{BB962C8B-B14F-4D97-AF65-F5344CB8AC3E}">
        <p14:creationId xmlns:p14="http://schemas.microsoft.com/office/powerpoint/2010/main" val="41666995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7839" y="1613738"/>
            <a:ext cx="9456816" cy="3484735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Aceite de oliva	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Aceite de sésamo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Aceite de coco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Aceite de linaza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10229934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67839" y="1613738"/>
            <a:ext cx="9456816" cy="3484735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Aceite de oliva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Éxodo 27:20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68195211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376" y="2653145"/>
            <a:ext cx="9322351" cy="2703559"/>
          </a:xfrm>
        </p:spPr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16. ¿Quién le puso a Moisés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el nombre de Moisés?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9001760" y="411832"/>
            <a:ext cx="1892619" cy="1892622"/>
          </a:xfrm>
        </p:spPr>
      </p:pic>
    </p:spTree>
    <p:extLst>
      <p:ext uri="{BB962C8B-B14F-4D97-AF65-F5344CB8AC3E}">
        <p14:creationId xmlns:p14="http://schemas.microsoft.com/office/powerpoint/2010/main" val="25082753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26274" y="1364355"/>
            <a:ext cx="9747761" cy="3526300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 madre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 padre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 hermana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hija de Faraón	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3877837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26274" y="1364355"/>
            <a:ext cx="9747761" cy="3526300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b="1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b="1" kern="10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b="1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hija de Faraón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Éxodo 2:10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972281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5468" y="3414326"/>
            <a:ext cx="10620896" cy="2349166"/>
          </a:xfrm>
        </p:spPr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¿Cuánto tiempo estuvieron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los hijos de Israel en Egipto?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8197588" y="411831"/>
            <a:ext cx="3093868" cy="3093874"/>
          </a:xfrm>
        </p:spPr>
      </p:pic>
    </p:spTree>
    <p:extLst>
      <p:ext uri="{BB962C8B-B14F-4D97-AF65-F5344CB8AC3E}">
        <p14:creationId xmlns:p14="http://schemas.microsoft.com/office/powerpoint/2010/main" val="401543753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376" y="2653146"/>
            <a:ext cx="9322351" cy="1641764"/>
          </a:xfrm>
        </p:spPr>
        <p:txBody>
          <a:bodyPr/>
          <a:lstStyle/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kern="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s-PR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9001760" y="411832"/>
            <a:ext cx="1892619" cy="1892622"/>
          </a:xfrm>
        </p:spPr>
      </p:pic>
    </p:spTree>
    <p:extLst>
      <p:ext uri="{BB962C8B-B14F-4D97-AF65-F5344CB8AC3E}">
        <p14:creationId xmlns:p14="http://schemas.microsoft.com/office/powerpoint/2010/main" val="356472242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376" y="2653146"/>
            <a:ext cx="9322351" cy="1641764"/>
          </a:xfrm>
        </p:spPr>
        <p:txBody>
          <a:bodyPr/>
          <a:lstStyle/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¡¡Felicitaciones !!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9001760" y="411832"/>
            <a:ext cx="1892619" cy="1892622"/>
          </a:xfrm>
        </p:spPr>
      </p:pic>
    </p:spTree>
    <p:extLst>
      <p:ext uri="{BB962C8B-B14F-4D97-AF65-F5344CB8AC3E}">
        <p14:creationId xmlns:p14="http://schemas.microsoft.com/office/powerpoint/2010/main" val="2993708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9709" y="1475192"/>
            <a:ext cx="8265325" cy="3443172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 años </a:t>
            </a: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300 año</a:t>
            </a:r>
            <a:r>
              <a:rPr lang="es-PR" sz="4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lang="es-PR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400 año</a:t>
            </a:r>
            <a:r>
              <a:rPr lang="es-PR" sz="4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430 año</a:t>
            </a:r>
            <a:r>
              <a:rPr lang="es-PR" sz="4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lang="es-PR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s-PR" sz="4800" dirty="0"/>
          </a:p>
        </p:txBody>
      </p:sp>
    </p:spTree>
    <p:extLst>
      <p:ext uri="{BB962C8B-B14F-4D97-AF65-F5344CB8AC3E}">
        <p14:creationId xmlns:p14="http://schemas.microsoft.com/office/powerpoint/2010/main" val="322803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9709" y="1475192"/>
            <a:ext cx="8265325" cy="3443172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s-PR" sz="4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430 año</a:t>
            </a:r>
            <a:r>
              <a:rPr lang="es-PR" sz="48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Éxodo 12:40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311271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A271-8875-6BCE-0A4A-542683BB3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50" y="3165763"/>
            <a:ext cx="10814859" cy="3080335"/>
          </a:xfrm>
        </p:spPr>
        <p:txBody>
          <a:bodyPr/>
          <a:lstStyle/>
          <a:p>
            <a:pPr marL="228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¿Porque ordeno Moisés al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pueblo que ya no trajera   </a:t>
            </a:r>
            <a:b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P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ofrenda para el santuario?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Placeholder 8" descr="Mountains at sunset">
            <a:extLst>
              <a:ext uri="{FF2B5EF4-FFF2-40B4-BE49-F238E27FC236}">
                <a16:creationId xmlns:a16="http://schemas.microsoft.com/office/drawing/2014/main" id="{DABEABE1-2983-8759-E3F7-CCC6330C6BA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l="23" r="23"/>
          <a:stretch/>
        </p:blipFill>
        <p:spPr>
          <a:xfrm>
            <a:off x="8636000" y="411831"/>
            <a:ext cx="3082924" cy="3082930"/>
          </a:xfrm>
        </p:spPr>
      </p:pic>
    </p:spTree>
    <p:extLst>
      <p:ext uri="{BB962C8B-B14F-4D97-AF65-F5344CB8AC3E}">
        <p14:creationId xmlns:p14="http://schemas.microsoft.com/office/powerpoint/2010/main" val="2275913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F7377-87AF-3A8C-539C-8A9651F5DA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48145" y="1849265"/>
            <a:ext cx="10127673" cy="3498590"/>
          </a:xfrm>
        </p:spPr>
        <p:txBody>
          <a:bodyPr>
            <a:noAutofit/>
          </a:bodyPr>
          <a:lstStyle/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 tenían suficiente	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Porque no era necesario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Porque estaban en guerra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l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Porque Dios lo mando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4800" dirty="0"/>
          </a:p>
          <a:p>
            <a:pPr algn="l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587020814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axy presentation_Win32_SL_V16" id="{36B34AD0-AFC2-468E-8620-6CFD159B149F}" vid="{ACCF8893-1A0E-437D-A612-1659D305EA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2D646E0-DCC8-4209-B539-AA58186B68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ABD9919-8F5A-4B99-83E1-E90FE1DCF2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E87F72-70BF-43BC-A0D4-53665DC1267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{8BF0CDE4-EF49-4E7D-85F4-C059B8EF85C5}tf89338750_win32</Template>
  <TotalTime>83</TotalTime>
  <Words>754</Words>
  <Application>Microsoft Office PowerPoint</Application>
  <PresentationFormat>Widescreen</PresentationFormat>
  <Paragraphs>171</Paragraphs>
  <Slides>51</Slides>
  <Notes>51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5" baseType="lpstr">
      <vt:lpstr>Arial</vt:lpstr>
      <vt:lpstr>Calibri</vt:lpstr>
      <vt:lpstr>Univers</vt:lpstr>
      <vt:lpstr>GradientVTI</vt:lpstr>
      <vt:lpstr>Moises y egipto</vt:lpstr>
      <vt:lpstr>1. ¿Por qué huyo Moisés       de Egipto?</vt:lpstr>
      <vt:lpstr>PowerPoint Presentation</vt:lpstr>
      <vt:lpstr>PowerPoint Presentation</vt:lpstr>
      <vt:lpstr>2. ¿Cuánto tiempo estuvieron       los hijos de Israel en Egipto?</vt:lpstr>
      <vt:lpstr>PowerPoint Presentation</vt:lpstr>
      <vt:lpstr>PowerPoint Presentation</vt:lpstr>
      <vt:lpstr>3. ¿Porque ordeno Moisés al       pueblo que ya no trajera         ofrenda para el santuario?</vt:lpstr>
      <vt:lpstr>PowerPoint Presentation</vt:lpstr>
      <vt:lpstr>PowerPoint Presentation</vt:lpstr>
      <vt:lpstr>4. ¿Cuál fue la primera       respuesta que Moisés dio a       Dios, cuando Dios le dijo       que le mandaría para sacar       a su pueblo de Egipto?</vt:lpstr>
      <vt:lpstr>PowerPoint Presentation</vt:lpstr>
      <vt:lpstr>PowerPoint Presentation</vt:lpstr>
      <vt:lpstr>5. ¿Qué castigo da la ley a       aquel que maldijere a       su padre o a su madre?</vt:lpstr>
      <vt:lpstr>PowerPoint Presentation</vt:lpstr>
      <vt:lpstr>PowerPoint Presentation</vt:lpstr>
      <vt:lpstr>6. Cual fue el resultado de la       primera entrevista de       Moisés y Aaron con Faraón       para con el pueblo Hebreo?</vt:lpstr>
      <vt:lpstr>PowerPoint Presentation</vt:lpstr>
      <vt:lpstr>PowerPoint Presentation</vt:lpstr>
      <vt:lpstr>7. ¿Dónde se encuentran       en la Biblia los       10 mandamientos?</vt:lpstr>
      <vt:lpstr>PowerPoint Presentation</vt:lpstr>
      <vt:lpstr>PowerPoint Presentation</vt:lpstr>
      <vt:lpstr>8. ¿Cuántas piedras llevaba       el pectoral del Sumo       Sacerdote y de que clase       eran esas piedras?</vt:lpstr>
      <vt:lpstr>PowerPoint Presentation</vt:lpstr>
      <vt:lpstr>PowerPoint Presentation</vt:lpstr>
      <vt:lpstr>9. ¿Quién ayudo a Moisés a       sostener sus brazos en       alto durante la batalla       contra Amalec?</vt:lpstr>
      <vt:lpstr>PowerPoint Presentation</vt:lpstr>
      <vt:lpstr>PowerPoint Presentation</vt:lpstr>
      <vt:lpstr>10. ¿Cuánto tiempo        comieron los hijos de        Israel mana?</vt:lpstr>
      <vt:lpstr>PowerPoint Presentation</vt:lpstr>
      <vt:lpstr>PowerPoint Presentation</vt:lpstr>
      <vt:lpstr>11. ¿Qué relaciones dijo Dios        que debería tener el pueblo        de Israel con las naciones        que habitaban la tierra        de Canaán?</vt:lpstr>
      <vt:lpstr>PowerPoint Presentation</vt:lpstr>
      <vt:lpstr>PowerPoint Presentation</vt:lpstr>
      <vt:lpstr>12. ¿Qué alimento        proporciono Dios a los        Israelitas en el desierto        además de mana? </vt:lpstr>
      <vt:lpstr>PowerPoint Presentation</vt:lpstr>
      <vt:lpstr>PowerPoint Presentation</vt:lpstr>
      <vt:lpstr>13. ¿Qué hicieron los        Hebreos con sus vecinos        los egipcios antes de        salir de la tierra de Egipto? </vt:lpstr>
      <vt:lpstr>PowerPoint Presentation</vt:lpstr>
      <vt:lpstr>PowerPoint Presentation</vt:lpstr>
      <vt:lpstr>14. ¿Que hicieron los hijos de        Israel cuando se dieron        cuenta que Dios les hablaba        desde el monte Sinaí?</vt:lpstr>
      <vt:lpstr>PowerPoint Presentation</vt:lpstr>
      <vt:lpstr>PowerPoint Presentation</vt:lpstr>
      <vt:lpstr>15. ¿Qué tipo de aceite        usaban las lámparas        del tabernáculo?</vt:lpstr>
      <vt:lpstr>PowerPoint Presentation</vt:lpstr>
      <vt:lpstr>PowerPoint Presentation</vt:lpstr>
      <vt:lpstr>16. ¿Quién le puso a Moisés         el nombre de Moisés?</vt:lpstr>
      <vt:lpstr>PowerPoint Presentation</vt:lpstr>
      <vt:lpstr>PowerPoint Presentation</vt:lpstr>
      <vt:lpstr>El Fin</vt:lpstr>
      <vt:lpstr>¡¡Felicitaciones 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Deida</dc:creator>
  <cp:lastModifiedBy>Maria Deida</cp:lastModifiedBy>
  <cp:revision>1</cp:revision>
  <dcterms:created xsi:type="dcterms:W3CDTF">2024-06-25T07:28:16Z</dcterms:created>
  <dcterms:modified xsi:type="dcterms:W3CDTF">2024-06-25T09:04:44Z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