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4"/>
  </p:sldMasterIdLst>
  <p:notesMasterIdLst>
    <p:notesMasterId r:id="rId36"/>
  </p:notesMasterIdLst>
  <p:handoutMasterIdLst>
    <p:handoutMasterId r:id="rId37"/>
  </p:handoutMasterIdLst>
  <p:sldIdLst>
    <p:sldId id="289" r:id="rId5"/>
    <p:sldId id="276" r:id="rId6"/>
    <p:sldId id="309" r:id="rId7"/>
    <p:sldId id="296" r:id="rId8"/>
    <p:sldId id="308" r:id="rId9"/>
    <p:sldId id="310" r:id="rId10"/>
    <p:sldId id="290" r:id="rId11"/>
    <p:sldId id="300" r:id="rId12"/>
    <p:sldId id="311" r:id="rId13"/>
    <p:sldId id="298" r:id="rId14"/>
    <p:sldId id="307" r:id="rId15"/>
    <p:sldId id="312" r:id="rId16"/>
    <p:sldId id="295" r:id="rId17"/>
    <p:sldId id="305" r:id="rId18"/>
    <p:sldId id="313" r:id="rId19"/>
    <p:sldId id="297" r:id="rId20"/>
    <p:sldId id="303" r:id="rId21"/>
    <p:sldId id="314" r:id="rId22"/>
    <p:sldId id="294" r:id="rId23"/>
    <p:sldId id="315" r:id="rId24"/>
    <p:sldId id="304" r:id="rId25"/>
    <p:sldId id="291" r:id="rId26"/>
    <p:sldId id="301" r:id="rId27"/>
    <p:sldId id="316" r:id="rId28"/>
    <p:sldId id="302" r:id="rId29"/>
    <p:sldId id="306" r:id="rId30"/>
    <p:sldId id="317" r:id="rId31"/>
    <p:sldId id="293" r:id="rId32"/>
    <p:sldId id="299" r:id="rId33"/>
    <p:sldId id="318" r:id="rId34"/>
    <p:sldId id="319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46830E-97F7-45B9-8516-B0FEF9718578}" v="3" dt="2024-06-19T02:14:17.184"/>
  </p1510:revLst>
</p1510:revInfo>
</file>

<file path=ppt/tableStyles.xml><?xml version="1.0" encoding="utf-8"?>
<a:tblStyleLst xmlns:a="http://schemas.openxmlformats.org/drawingml/2006/main" def="{9DCAF9ED-07DC-4A11-8D7F-57B35C25682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94" autoAdjust="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3480" y="5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microsoft.com/office/2015/10/relationships/revisionInfo" Target="revisionInfo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Deida" userId="f168ae789e131fcd" providerId="LiveId" clId="{E546830E-97F7-45B9-8516-B0FEF9718578}"/>
    <pc:docChg chg="undo custSel addSld delSld modSld sldOrd">
      <pc:chgData name="Maria Deida" userId="f168ae789e131fcd" providerId="LiveId" clId="{E546830E-97F7-45B9-8516-B0FEF9718578}" dt="2024-06-19T04:08:59.327" v="529" actId="14826"/>
      <pc:docMkLst>
        <pc:docMk/>
      </pc:docMkLst>
      <pc:sldChg chg="addSp delSp modSp mod ord">
        <pc:chgData name="Maria Deida" userId="f168ae789e131fcd" providerId="LiveId" clId="{E546830E-97F7-45B9-8516-B0FEF9718578}" dt="2024-06-19T04:00:26.170" v="489" actId="26606"/>
        <pc:sldMkLst>
          <pc:docMk/>
          <pc:sldMk cId="821088003" sldId="276"/>
        </pc:sldMkLst>
        <pc:spChg chg="del mod">
          <ac:chgData name="Maria Deida" userId="f168ae789e131fcd" providerId="LiveId" clId="{E546830E-97F7-45B9-8516-B0FEF9718578}" dt="2024-06-19T02:34:52.086" v="40" actId="21"/>
          <ac:spMkLst>
            <pc:docMk/>
            <pc:sldMk cId="821088003" sldId="276"/>
            <ac:spMk id="3" creationId="{A0034E89-1952-5288-08A0-70A4A73BE39E}"/>
          </ac:spMkLst>
        </pc:spChg>
        <pc:spChg chg="add del mod">
          <ac:chgData name="Maria Deida" userId="f168ae789e131fcd" providerId="LiveId" clId="{E546830E-97F7-45B9-8516-B0FEF9718578}" dt="2024-06-19T04:00:26.170" v="489" actId="26606"/>
          <ac:spMkLst>
            <pc:docMk/>
            <pc:sldMk cId="821088003" sldId="276"/>
            <ac:spMk id="3" creationId="{D75D0877-E58F-5003-369F-A18EAF9BCB64}"/>
          </ac:spMkLst>
        </pc:spChg>
        <pc:spChg chg="add del mod">
          <ac:chgData name="Maria Deida" userId="f168ae789e131fcd" providerId="LiveId" clId="{E546830E-97F7-45B9-8516-B0FEF9718578}" dt="2024-06-19T02:34:55.228" v="41" actId="21"/>
          <ac:spMkLst>
            <pc:docMk/>
            <pc:sldMk cId="821088003" sldId="276"/>
            <ac:spMk id="4" creationId="{4CB22A61-B98D-2F2D-AFC6-DDD68B42A8C6}"/>
          </ac:spMkLst>
        </pc:spChg>
        <pc:spChg chg="add del mod">
          <ac:chgData name="Maria Deida" userId="f168ae789e131fcd" providerId="LiveId" clId="{E546830E-97F7-45B9-8516-B0FEF9718578}" dt="2024-06-19T02:45:24.356" v="110" actId="21"/>
          <ac:spMkLst>
            <pc:docMk/>
            <pc:sldMk cId="821088003" sldId="276"/>
            <ac:spMk id="6" creationId="{604EC28F-324E-AF5D-A86A-1DED448E7E05}"/>
          </ac:spMkLst>
        </pc:spChg>
        <pc:graphicFrameChg chg="add del">
          <ac:chgData name="Maria Deida" userId="f168ae789e131fcd" providerId="LiveId" clId="{E546830E-97F7-45B9-8516-B0FEF9718578}" dt="2024-06-19T04:00:26.170" v="489" actId="26606"/>
          <ac:graphicFrameMkLst>
            <pc:docMk/>
            <pc:sldMk cId="821088003" sldId="276"/>
            <ac:graphicFrameMk id="19" creationId="{D0CA1D9C-D9F6-6747-2A9B-874C9E9F9F1F}"/>
          </ac:graphicFrameMkLst>
        </pc:graphicFrameChg>
        <pc:picChg chg="mod">
          <ac:chgData name="Maria Deida" userId="f168ae789e131fcd" providerId="LiveId" clId="{E546830E-97F7-45B9-8516-B0FEF9718578}" dt="2024-06-19T04:00:04.467" v="487" actId="14826"/>
          <ac:picMkLst>
            <pc:docMk/>
            <pc:sldMk cId="821088003" sldId="276"/>
            <ac:picMk id="17" creationId="{4D6EE8D1-247A-B95F-BD1A-A2D76964CF34}"/>
          </ac:picMkLst>
        </pc:picChg>
      </pc:sldChg>
      <pc:sldChg chg="addSp delSp modSp mod">
        <pc:chgData name="Maria Deida" userId="f168ae789e131fcd" providerId="LiveId" clId="{E546830E-97F7-45B9-8516-B0FEF9718578}" dt="2024-06-19T02:49:09.899" v="135" actId="255"/>
        <pc:sldMkLst>
          <pc:docMk/>
          <pc:sldMk cId="3078994387" sldId="289"/>
        </pc:sldMkLst>
        <pc:spChg chg="add del mod">
          <ac:chgData name="Maria Deida" userId="f168ae789e131fcd" providerId="LiveId" clId="{E546830E-97F7-45B9-8516-B0FEF9718578}" dt="2024-06-19T02:37:59.888" v="63" actId="21"/>
          <ac:spMkLst>
            <pc:docMk/>
            <pc:sldMk cId="3078994387" sldId="289"/>
            <ac:spMk id="3" creationId="{0F5E319B-DF15-D942-AC87-DCB472CDD37A}"/>
          </ac:spMkLst>
        </pc:spChg>
        <pc:spChg chg="add mod">
          <ac:chgData name="Maria Deida" userId="f168ae789e131fcd" providerId="LiveId" clId="{E546830E-97F7-45B9-8516-B0FEF9718578}" dt="2024-06-19T02:49:09.899" v="135" actId="255"/>
          <ac:spMkLst>
            <pc:docMk/>
            <pc:sldMk cId="3078994387" sldId="289"/>
            <ac:spMk id="4" creationId="{CEAE7DF3-A7A4-EB18-23A0-D7CC05659E9F}"/>
          </ac:spMkLst>
        </pc:spChg>
        <pc:spChg chg="del">
          <ac:chgData name="Maria Deida" userId="f168ae789e131fcd" providerId="LiveId" clId="{E546830E-97F7-45B9-8516-B0FEF9718578}" dt="2024-06-19T02:37:52.551" v="62" actId="21"/>
          <ac:spMkLst>
            <pc:docMk/>
            <pc:sldMk cId="3078994387" sldId="289"/>
            <ac:spMk id="9" creationId="{6FEC93CF-2672-7D78-F278-58C5E012E0DF}"/>
          </ac:spMkLst>
        </pc:spChg>
      </pc:sldChg>
      <pc:sldChg chg="addSp delSp modSp mod ord delAnim">
        <pc:chgData name="Maria Deida" userId="f168ae789e131fcd" providerId="LiveId" clId="{E546830E-97F7-45B9-8516-B0FEF9718578}" dt="2024-06-19T02:48:11.340" v="129" actId="14100"/>
        <pc:sldMkLst>
          <pc:docMk/>
          <pc:sldMk cId="2218827533" sldId="290"/>
        </pc:sldMkLst>
        <pc:spChg chg="add mod">
          <ac:chgData name="Maria Deida" userId="f168ae789e131fcd" providerId="LiveId" clId="{E546830E-97F7-45B9-8516-B0FEF9718578}" dt="2024-06-19T02:48:11.340" v="129" actId="14100"/>
          <ac:spMkLst>
            <pc:docMk/>
            <pc:sldMk cId="2218827533" sldId="290"/>
            <ac:spMk id="3" creationId="{AE669C45-5899-C52C-48E5-685D280DF466}"/>
          </ac:spMkLst>
        </pc:spChg>
        <pc:spChg chg="add del mod">
          <ac:chgData name="Maria Deida" userId="f168ae789e131fcd" providerId="LiveId" clId="{E546830E-97F7-45B9-8516-B0FEF9718578}" dt="2024-06-19T02:38:32.263" v="68" actId="21"/>
          <ac:spMkLst>
            <pc:docMk/>
            <pc:sldMk cId="2218827533" sldId="290"/>
            <ac:spMk id="3" creationId="{EADB5461-E8DF-9D95-16B8-ACDBD825818F}"/>
          </ac:spMkLst>
        </pc:spChg>
        <pc:spChg chg="del">
          <ac:chgData name="Maria Deida" userId="f168ae789e131fcd" providerId="LiveId" clId="{E546830E-97F7-45B9-8516-B0FEF9718578}" dt="2024-06-19T02:38:26.176" v="67" actId="21"/>
          <ac:spMkLst>
            <pc:docMk/>
            <pc:sldMk cId="2218827533" sldId="290"/>
            <ac:spMk id="9" creationId="{6FEC93CF-2672-7D78-F278-58C5E012E0DF}"/>
          </ac:spMkLst>
        </pc:spChg>
      </pc:sldChg>
      <pc:sldChg chg="addSp delSp modSp mod ord delAnim">
        <pc:chgData name="Maria Deida" userId="f168ae789e131fcd" providerId="LiveId" clId="{E546830E-97F7-45B9-8516-B0FEF9718578}" dt="2024-06-19T03:04:15.799" v="190" actId="14100"/>
        <pc:sldMkLst>
          <pc:docMk/>
          <pc:sldMk cId="4184357721" sldId="291"/>
        </pc:sldMkLst>
        <pc:spChg chg="add mod">
          <ac:chgData name="Maria Deida" userId="f168ae789e131fcd" providerId="LiveId" clId="{E546830E-97F7-45B9-8516-B0FEF9718578}" dt="2024-06-19T03:04:15.799" v="190" actId="14100"/>
          <ac:spMkLst>
            <pc:docMk/>
            <pc:sldMk cId="4184357721" sldId="291"/>
            <ac:spMk id="3" creationId="{5B186E30-2553-5476-188B-F29D5928D409}"/>
          </ac:spMkLst>
        </pc:spChg>
        <pc:spChg chg="add del mod">
          <ac:chgData name="Maria Deida" userId="f168ae789e131fcd" providerId="LiveId" clId="{E546830E-97F7-45B9-8516-B0FEF9718578}" dt="2024-06-19T02:39:23.675" v="78" actId="21"/>
          <ac:spMkLst>
            <pc:docMk/>
            <pc:sldMk cId="4184357721" sldId="291"/>
            <ac:spMk id="3" creationId="{81186678-5D69-E529-1F2E-7E90DF94D201}"/>
          </ac:spMkLst>
        </pc:spChg>
        <pc:spChg chg="del">
          <ac:chgData name="Maria Deida" userId="f168ae789e131fcd" providerId="LiveId" clId="{E546830E-97F7-45B9-8516-B0FEF9718578}" dt="2024-06-19T02:39:20.726" v="77" actId="21"/>
          <ac:spMkLst>
            <pc:docMk/>
            <pc:sldMk cId="4184357721" sldId="291"/>
            <ac:spMk id="9" creationId="{6FEC93CF-2672-7D78-F278-58C5E012E0DF}"/>
          </ac:spMkLst>
        </pc:spChg>
      </pc:sldChg>
      <pc:sldChg chg="addSp delSp modSp del mod delAnim">
        <pc:chgData name="Maria Deida" userId="f168ae789e131fcd" providerId="LiveId" clId="{E546830E-97F7-45B9-8516-B0FEF9718578}" dt="2024-06-19T03:00:48.348" v="173" actId="2696"/>
        <pc:sldMkLst>
          <pc:docMk/>
          <pc:sldMk cId="501640208" sldId="292"/>
        </pc:sldMkLst>
        <pc:spChg chg="add del mod">
          <ac:chgData name="Maria Deida" userId="f168ae789e131fcd" providerId="LiveId" clId="{E546830E-97F7-45B9-8516-B0FEF9718578}" dt="2024-06-19T02:39:34.552" v="80" actId="21"/>
          <ac:spMkLst>
            <pc:docMk/>
            <pc:sldMk cId="501640208" sldId="292"/>
            <ac:spMk id="3" creationId="{A875CB63-78B8-C478-8B01-369546E9131B}"/>
          </ac:spMkLst>
        </pc:spChg>
        <pc:spChg chg="add mod">
          <ac:chgData name="Maria Deida" userId="f168ae789e131fcd" providerId="LiveId" clId="{E546830E-97F7-45B9-8516-B0FEF9718578}" dt="2024-06-19T02:57:43.195" v="165" actId="1076"/>
          <ac:spMkLst>
            <pc:docMk/>
            <pc:sldMk cId="501640208" sldId="292"/>
            <ac:spMk id="3" creationId="{FBC18001-E053-BD27-6E95-01F5F34CAC8D}"/>
          </ac:spMkLst>
        </pc:spChg>
        <pc:spChg chg="del">
          <ac:chgData name="Maria Deida" userId="f168ae789e131fcd" providerId="LiveId" clId="{E546830E-97F7-45B9-8516-B0FEF9718578}" dt="2024-06-19T02:39:30.167" v="79" actId="21"/>
          <ac:spMkLst>
            <pc:docMk/>
            <pc:sldMk cId="501640208" sldId="292"/>
            <ac:spMk id="9" creationId="{6FEC93CF-2672-7D78-F278-58C5E012E0DF}"/>
          </ac:spMkLst>
        </pc:spChg>
        <pc:picChg chg="mod">
          <ac:chgData name="Maria Deida" userId="f168ae789e131fcd" providerId="LiveId" clId="{E546830E-97F7-45B9-8516-B0FEF9718578}" dt="2024-06-19T02:59:21.994" v="166" actId="14100"/>
          <ac:picMkLst>
            <pc:docMk/>
            <pc:sldMk cId="501640208" sldId="292"/>
            <ac:picMk id="7" creationId="{ED21B7CD-3D69-26B5-8A0B-52A19A6B0A26}"/>
          </ac:picMkLst>
        </pc:picChg>
      </pc:sldChg>
      <pc:sldChg chg="addSp delSp modSp mod delAnim">
        <pc:chgData name="Maria Deida" userId="f168ae789e131fcd" providerId="LiveId" clId="{E546830E-97F7-45B9-8516-B0FEF9718578}" dt="2024-06-19T03:06:05.713" v="196" actId="1076"/>
        <pc:sldMkLst>
          <pc:docMk/>
          <pc:sldMk cId="1640797926" sldId="293"/>
        </pc:sldMkLst>
        <pc:spChg chg="add del mod">
          <ac:chgData name="Maria Deida" userId="f168ae789e131fcd" providerId="LiveId" clId="{E546830E-97F7-45B9-8516-B0FEF9718578}" dt="2024-06-19T03:03:43.796" v="184" actId="21"/>
          <ac:spMkLst>
            <pc:docMk/>
            <pc:sldMk cId="1640797926" sldId="293"/>
            <ac:spMk id="3" creationId="{8541BA2E-D170-BC9E-60CA-3E0AD8FEF624}"/>
          </ac:spMkLst>
        </pc:spChg>
        <pc:spChg chg="add del mod">
          <ac:chgData name="Maria Deida" userId="f168ae789e131fcd" providerId="LiveId" clId="{E546830E-97F7-45B9-8516-B0FEF9718578}" dt="2024-06-19T02:39:47.432" v="82" actId="21"/>
          <ac:spMkLst>
            <pc:docMk/>
            <pc:sldMk cId="1640797926" sldId="293"/>
            <ac:spMk id="3" creationId="{AE2D9DF6-7B08-903A-717D-99E0DE2A4B2A}"/>
          </ac:spMkLst>
        </pc:spChg>
        <pc:spChg chg="add mod">
          <ac:chgData name="Maria Deida" userId="f168ae789e131fcd" providerId="LiveId" clId="{E546830E-97F7-45B9-8516-B0FEF9718578}" dt="2024-06-19T03:06:05.713" v="196" actId="1076"/>
          <ac:spMkLst>
            <pc:docMk/>
            <pc:sldMk cId="1640797926" sldId="293"/>
            <ac:spMk id="4" creationId="{C3EEBBD8-8069-A7CE-6367-624DE521519A}"/>
          </ac:spMkLst>
        </pc:spChg>
        <pc:spChg chg="del">
          <ac:chgData name="Maria Deida" userId="f168ae789e131fcd" providerId="LiveId" clId="{E546830E-97F7-45B9-8516-B0FEF9718578}" dt="2024-06-19T02:39:40.680" v="81" actId="21"/>
          <ac:spMkLst>
            <pc:docMk/>
            <pc:sldMk cId="1640797926" sldId="293"/>
            <ac:spMk id="9" creationId="{6FEC93CF-2672-7D78-F278-58C5E012E0DF}"/>
          </ac:spMkLst>
        </pc:spChg>
        <pc:spChg chg="del">
          <ac:chgData name="Maria Deida" userId="f168ae789e131fcd" providerId="LiveId" clId="{E546830E-97F7-45B9-8516-B0FEF9718578}" dt="2024-06-19T03:03:31.849" v="181" actId="26606"/>
          <ac:spMkLst>
            <pc:docMk/>
            <pc:sldMk cId="1640797926" sldId="293"/>
            <ac:spMk id="74" creationId="{6E0D4398-84C2-41B8-BF30-3157F7B18DF2}"/>
          </ac:spMkLst>
        </pc:spChg>
        <pc:spChg chg="del">
          <ac:chgData name="Maria Deida" userId="f168ae789e131fcd" providerId="LiveId" clId="{E546830E-97F7-45B9-8516-B0FEF9718578}" dt="2024-06-19T03:03:31.849" v="181" actId="26606"/>
          <ac:spMkLst>
            <pc:docMk/>
            <pc:sldMk cId="1640797926" sldId="293"/>
            <ac:spMk id="76" creationId="{1E519840-CB5B-442F-AF8C-F848E7699768}"/>
          </ac:spMkLst>
        </pc:spChg>
        <pc:spChg chg="add">
          <ac:chgData name="Maria Deida" userId="f168ae789e131fcd" providerId="LiveId" clId="{E546830E-97F7-45B9-8516-B0FEF9718578}" dt="2024-06-19T03:03:31.849" v="181" actId="26606"/>
          <ac:spMkLst>
            <pc:docMk/>
            <pc:sldMk cId="1640797926" sldId="293"/>
            <ac:spMk id="99" creationId="{10A34275-CD0A-499C-9600-C96742FACE6C}"/>
          </ac:spMkLst>
        </pc:spChg>
        <pc:picChg chg="mod ord">
          <ac:chgData name="Maria Deida" userId="f168ae789e131fcd" providerId="LiveId" clId="{E546830E-97F7-45B9-8516-B0FEF9718578}" dt="2024-06-19T03:03:38.200" v="183" actId="962"/>
          <ac:picMkLst>
            <pc:docMk/>
            <pc:sldMk cId="1640797926" sldId="293"/>
            <ac:picMk id="7" creationId="{ED21B7CD-3D69-26B5-8A0B-52A19A6B0A26}"/>
          </ac:picMkLst>
        </pc:picChg>
        <pc:cxnChg chg="del">
          <ac:chgData name="Maria Deida" userId="f168ae789e131fcd" providerId="LiveId" clId="{E546830E-97F7-45B9-8516-B0FEF9718578}" dt="2024-06-19T03:03:31.849" v="181" actId="26606"/>
          <ac:cxnSpMkLst>
            <pc:docMk/>
            <pc:sldMk cId="1640797926" sldId="293"/>
            <ac:cxnSpMk id="60" creationId="{4436E0F2-A64B-471E-93C0-8DFE08CC57C8}"/>
          </ac:cxnSpMkLst>
        </pc:cxnChg>
        <pc:cxnChg chg="del">
          <ac:chgData name="Maria Deida" userId="f168ae789e131fcd" providerId="LiveId" clId="{E546830E-97F7-45B9-8516-B0FEF9718578}" dt="2024-06-19T03:03:31.849" v="181" actId="26606"/>
          <ac:cxnSpMkLst>
            <pc:docMk/>
            <pc:sldMk cId="1640797926" sldId="293"/>
            <ac:cxnSpMk id="62" creationId="{DC1E3AB1-2A8C-4607-9FAE-D8BDB280FE1A}"/>
          </ac:cxnSpMkLst>
        </pc:cxnChg>
        <pc:cxnChg chg="del">
          <ac:chgData name="Maria Deida" userId="f168ae789e131fcd" providerId="LiveId" clId="{E546830E-97F7-45B9-8516-B0FEF9718578}" dt="2024-06-19T03:03:31.849" v="181" actId="26606"/>
          <ac:cxnSpMkLst>
            <pc:docMk/>
            <pc:sldMk cId="1640797926" sldId="293"/>
            <ac:cxnSpMk id="64" creationId="{26D66059-832F-40B6-A35F-F56C8F38A1E7}"/>
          </ac:cxnSpMkLst>
        </pc:cxnChg>
        <pc:cxnChg chg="del">
          <ac:chgData name="Maria Deida" userId="f168ae789e131fcd" providerId="LiveId" clId="{E546830E-97F7-45B9-8516-B0FEF9718578}" dt="2024-06-19T03:03:31.849" v="181" actId="26606"/>
          <ac:cxnSpMkLst>
            <pc:docMk/>
            <pc:sldMk cId="1640797926" sldId="293"/>
            <ac:cxnSpMk id="66" creationId="{A515E2ED-7EA9-448D-83FA-54C3DF9723BD}"/>
          </ac:cxnSpMkLst>
        </pc:cxnChg>
        <pc:cxnChg chg="del">
          <ac:chgData name="Maria Deida" userId="f168ae789e131fcd" providerId="LiveId" clId="{E546830E-97F7-45B9-8516-B0FEF9718578}" dt="2024-06-19T03:03:31.849" v="181" actId="26606"/>
          <ac:cxnSpMkLst>
            <pc:docMk/>
            <pc:sldMk cId="1640797926" sldId="293"/>
            <ac:cxnSpMk id="68" creationId="{20595356-EABD-4767-AC9D-EA21FF115EC0}"/>
          </ac:cxnSpMkLst>
        </pc:cxnChg>
        <pc:cxnChg chg="del">
          <ac:chgData name="Maria Deida" userId="f168ae789e131fcd" providerId="LiveId" clId="{E546830E-97F7-45B9-8516-B0FEF9718578}" dt="2024-06-19T03:03:31.849" v="181" actId="26606"/>
          <ac:cxnSpMkLst>
            <pc:docMk/>
            <pc:sldMk cId="1640797926" sldId="293"/>
            <ac:cxnSpMk id="70" creationId="{28CD9F06-9628-469C-B788-A894E3E08281}"/>
          </ac:cxnSpMkLst>
        </pc:cxnChg>
        <pc:cxnChg chg="del">
          <ac:chgData name="Maria Deida" userId="f168ae789e131fcd" providerId="LiveId" clId="{E546830E-97F7-45B9-8516-B0FEF9718578}" dt="2024-06-19T03:03:31.849" v="181" actId="26606"/>
          <ac:cxnSpMkLst>
            <pc:docMk/>
            <pc:sldMk cId="1640797926" sldId="293"/>
            <ac:cxnSpMk id="72" creationId="{8550A431-0B61-421B-B4B7-24C0CFF0F938}"/>
          </ac:cxnSpMkLst>
        </pc:cxnChg>
        <pc:cxnChg chg="del">
          <ac:chgData name="Maria Deida" userId="f168ae789e131fcd" providerId="LiveId" clId="{E546830E-97F7-45B9-8516-B0FEF9718578}" dt="2024-06-19T03:03:31.849" v="181" actId="26606"/>
          <ac:cxnSpMkLst>
            <pc:docMk/>
            <pc:sldMk cId="1640797926" sldId="293"/>
            <ac:cxnSpMk id="78" creationId="{AC7EF422-3076-48F2-A38B-7CA851778E05}"/>
          </ac:cxnSpMkLst>
        </pc:cxnChg>
        <pc:cxnChg chg="del">
          <ac:chgData name="Maria Deida" userId="f168ae789e131fcd" providerId="LiveId" clId="{E546830E-97F7-45B9-8516-B0FEF9718578}" dt="2024-06-19T03:03:31.849" v="181" actId="26606"/>
          <ac:cxnSpMkLst>
            <pc:docMk/>
            <pc:sldMk cId="1640797926" sldId="293"/>
            <ac:cxnSpMk id="80" creationId="{6896548C-21A4-493D-B220-64E89F1EF6D7}"/>
          </ac:cxnSpMkLst>
        </pc:cxnChg>
        <pc:cxnChg chg="add">
          <ac:chgData name="Maria Deida" userId="f168ae789e131fcd" providerId="LiveId" clId="{E546830E-97F7-45B9-8516-B0FEF9718578}" dt="2024-06-19T03:03:31.849" v="181" actId="26606"/>
          <ac:cxnSpMkLst>
            <pc:docMk/>
            <pc:sldMk cId="1640797926" sldId="293"/>
            <ac:cxnSpMk id="85" creationId="{4436E0F2-A64B-471E-93C0-8DFE08CC57C8}"/>
          </ac:cxnSpMkLst>
        </pc:cxnChg>
        <pc:cxnChg chg="add">
          <ac:chgData name="Maria Deida" userId="f168ae789e131fcd" providerId="LiveId" clId="{E546830E-97F7-45B9-8516-B0FEF9718578}" dt="2024-06-19T03:03:31.849" v="181" actId="26606"/>
          <ac:cxnSpMkLst>
            <pc:docMk/>
            <pc:sldMk cId="1640797926" sldId="293"/>
            <ac:cxnSpMk id="87" creationId="{DC1E3AB1-2A8C-4607-9FAE-D8BDB280FE1A}"/>
          </ac:cxnSpMkLst>
        </pc:cxnChg>
        <pc:cxnChg chg="add">
          <ac:chgData name="Maria Deida" userId="f168ae789e131fcd" providerId="LiveId" clId="{E546830E-97F7-45B9-8516-B0FEF9718578}" dt="2024-06-19T03:03:31.849" v="181" actId="26606"/>
          <ac:cxnSpMkLst>
            <pc:docMk/>
            <pc:sldMk cId="1640797926" sldId="293"/>
            <ac:cxnSpMk id="89" creationId="{26D66059-832F-40B6-A35F-F56C8F38A1E7}"/>
          </ac:cxnSpMkLst>
        </pc:cxnChg>
        <pc:cxnChg chg="add">
          <ac:chgData name="Maria Deida" userId="f168ae789e131fcd" providerId="LiveId" clId="{E546830E-97F7-45B9-8516-B0FEF9718578}" dt="2024-06-19T03:03:31.849" v="181" actId="26606"/>
          <ac:cxnSpMkLst>
            <pc:docMk/>
            <pc:sldMk cId="1640797926" sldId="293"/>
            <ac:cxnSpMk id="91" creationId="{A515E2ED-7EA9-448D-83FA-54C3DF9723BD}"/>
          </ac:cxnSpMkLst>
        </pc:cxnChg>
        <pc:cxnChg chg="add">
          <ac:chgData name="Maria Deida" userId="f168ae789e131fcd" providerId="LiveId" clId="{E546830E-97F7-45B9-8516-B0FEF9718578}" dt="2024-06-19T03:03:31.849" v="181" actId="26606"/>
          <ac:cxnSpMkLst>
            <pc:docMk/>
            <pc:sldMk cId="1640797926" sldId="293"/>
            <ac:cxnSpMk id="93" creationId="{20595356-EABD-4767-AC9D-EA21FF115EC0}"/>
          </ac:cxnSpMkLst>
        </pc:cxnChg>
        <pc:cxnChg chg="add">
          <ac:chgData name="Maria Deida" userId="f168ae789e131fcd" providerId="LiveId" clId="{E546830E-97F7-45B9-8516-B0FEF9718578}" dt="2024-06-19T03:03:31.849" v="181" actId="26606"/>
          <ac:cxnSpMkLst>
            <pc:docMk/>
            <pc:sldMk cId="1640797926" sldId="293"/>
            <ac:cxnSpMk id="95" creationId="{28CD9F06-9628-469C-B788-A894E3E08281}"/>
          </ac:cxnSpMkLst>
        </pc:cxnChg>
        <pc:cxnChg chg="add">
          <ac:chgData name="Maria Deida" userId="f168ae789e131fcd" providerId="LiveId" clId="{E546830E-97F7-45B9-8516-B0FEF9718578}" dt="2024-06-19T03:03:31.849" v="181" actId="26606"/>
          <ac:cxnSpMkLst>
            <pc:docMk/>
            <pc:sldMk cId="1640797926" sldId="293"/>
            <ac:cxnSpMk id="97" creationId="{8550A431-0B61-421B-B4B7-24C0CFF0F938}"/>
          </ac:cxnSpMkLst>
        </pc:cxnChg>
        <pc:cxnChg chg="add">
          <ac:chgData name="Maria Deida" userId="f168ae789e131fcd" providerId="LiveId" clId="{E546830E-97F7-45B9-8516-B0FEF9718578}" dt="2024-06-19T03:03:31.849" v="181" actId="26606"/>
          <ac:cxnSpMkLst>
            <pc:docMk/>
            <pc:sldMk cId="1640797926" sldId="293"/>
            <ac:cxnSpMk id="101" creationId="{1852546B-EF97-46E8-A930-3A0334106683}"/>
          </ac:cxnSpMkLst>
        </pc:cxnChg>
        <pc:cxnChg chg="add">
          <ac:chgData name="Maria Deida" userId="f168ae789e131fcd" providerId="LiveId" clId="{E546830E-97F7-45B9-8516-B0FEF9718578}" dt="2024-06-19T03:03:31.849" v="181" actId="26606"/>
          <ac:cxnSpMkLst>
            <pc:docMk/>
            <pc:sldMk cId="1640797926" sldId="293"/>
            <ac:cxnSpMk id="103" creationId="{12801F4A-0A74-45E0-8E5A-65A65252A346}"/>
          </ac:cxnSpMkLst>
        </pc:cxnChg>
        <pc:cxnChg chg="add">
          <ac:chgData name="Maria Deida" userId="f168ae789e131fcd" providerId="LiveId" clId="{E546830E-97F7-45B9-8516-B0FEF9718578}" dt="2024-06-19T03:03:31.849" v="181" actId="26606"/>
          <ac:cxnSpMkLst>
            <pc:docMk/>
            <pc:sldMk cId="1640797926" sldId="293"/>
            <ac:cxnSpMk id="105" creationId="{AD245F29-ABE7-4BB1-8164-5F4C4604B29D}"/>
          </ac:cxnSpMkLst>
        </pc:cxnChg>
        <pc:cxnChg chg="add">
          <ac:chgData name="Maria Deida" userId="f168ae789e131fcd" providerId="LiveId" clId="{E546830E-97F7-45B9-8516-B0FEF9718578}" dt="2024-06-19T03:03:31.849" v="181" actId="26606"/>
          <ac:cxnSpMkLst>
            <pc:docMk/>
            <pc:sldMk cId="1640797926" sldId="293"/>
            <ac:cxnSpMk id="107" creationId="{CF00EEAF-0634-4EEB-81E5-9FBC2170F3F4}"/>
          </ac:cxnSpMkLst>
        </pc:cxnChg>
        <pc:cxnChg chg="add">
          <ac:chgData name="Maria Deida" userId="f168ae789e131fcd" providerId="LiveId" clId="{E546830E-97F7-45B9-8516-B0FEF9718578}" dt="2024-06-19T03:03:31.849" v="181" actId="26606"/>
          <ac:cxnSpMkLst>
            <pc:docMk/>
            <pc:sldMk cId="1640797926" sldId="293"/>
            <ac:cxnSpMk id="109" creationId="{53E11676-332F-449D-9A03-6CE4ED25CC3C}"/>
          </ac:cxnSpMkLst>
        </pc:cxnChg>
      </pc:sldChg>
      <pc:sldChg chg="addSp delSp modSp mod ord delAnim">
        <pc:chgData name="Maria Deida" userId="f168ae789e131fcd" providerId="LiveId" clId="{E546830E-97F7-45B9-8516-B0FEF9718578}" dt="2024-06-19T02:51:28.494" v="146" actId="1076"/>
        <pc:sldMkLst>
          <pc:docMk/>
          <pc:sldMk cId="2542179755" sldId="294"/>
        </pc:sldMkLst>
        <pc:spChg chg="add del mod">
          <ac:chgData name="Maria Deida" userId="f168ae789e131fcd" providerId="LiveId" clId="{E546830E-97F7-45B9-8516-B0FEF9718578}" dt="2024-06-19T02:39:15.011" v="76" actId="21"/>
          <ac:spMkLst>
            <pc:docMk/>
            <pc:sldMk cId="2542179755" sldId="294"/>
            <ac:spMk id="3" creationId="{9F92EE5E-05A2-EE67-0CCA-B24361DA9580}"/>
          </ac:spMkLst>
        </pc:spChg>
        <pc:spChg chg="add mod">
          <ac:chgData name="Maria Deida" userId="f168ae789e131fcd" providerId="LiveId" clId="{E546830E-97F7-45B9-8516-B0FEF9718578}" dt="2024-06-19T02:51:28.494" v="146" actId="1076"/>
          <ac:spMkLst>
            <pc:docMk/>
            <pc:sldMk cId="2542179755" sldId="294"/>
            <ac:spMk id="3" creationId="{F96E4CF4-7C25-DA65-C0BC-E629586A625F}"/>
          </ac:spMkLst>
        </pc:spChg>
        <pc:spChg chg="del mod">
          <ac:chgData name="Maria Deida" userId="f168ae789e131fcd" providerId="LiveId" clId="{E546830E-97F7-45B9-8516-B0FEF9718578}" dt="2024-06-19T02:39:06.251" v="75" actId="21"/>
          <ac:spMkLst>
            <pc:docMk/>
            <pc:sldMk cId="2542179755" sldId="294"/>
            <ac:spMk id="9" creationId="{6FEC93CF-2672-7D78-F278-58C5E012E0DF}"/>
          </ac:spMkLst>
        </pc:spChg>
        <pc:spChg chg="del">
          <ac:chgData name="Maria Deida" userId="f168ae789e131fcd" providerId="LiveId" clId="{E546830E-97F7-45B9-8516-B0FEF9718578}" dt="2024-06-19T02:13:36.009" v="1" actId="26606"/>
          <ac:spMkLst>
            <pc:docMk/>
            <pc:sldMk cId="2542179755" sldId="294"/>
            <ac:spMk id="49" creationId="{A221245A-B93D-45A8-B0FA-EC2AEE26EAB1}"/>
          </ac:spMkLst>
        </pc:spChg>
        <pc:spChg chg="del">
          <ac:chgData name="Maria Deida" userId="f168ae789e131fcd" providerId="LiveId" clId="{E546830E-97F7-45B9-8516-B0FEF9718578}" dt="2024-06-19T02:13:36.009" v="1" actId="26606"/>
          <ac:spMkLst>
            <pc:docMk/>
            <pc:sldMk cId="2542179755" sldId="294"/>
            <ac:spMk id="51" creationId="{A60A95D1-194E-4E4E-8C67-30F91F8E76D9}"/>
          </ac:spMkLst>
        </pc:spChg>
        <pc:spChg chg="add">
          <ac:chgData name="Maria Deida" userId="f168ae789e131fcd" providerId="LiveId" clId="{E546830E-97F7-45B9-8516-B0FEF9718578}" dt="2024-06-19T02:13:36.009" v="1" actId="26606"/>
          <ac:spMkLst>
            <pc:docMk/>
            <pc:sldMk cId="2542179755" sldId="294"/>
            <ac:spMk id="74" creationId="{5E4165CA-2930-4841-AFB7-DD41E95F2DE1}"/>
          </ac:spMkLst>
        </pc:spChg>
        <pc:spChg chg="add">
          <ac:chgData name="Maria Deida" userId="f168ae789e131fcd" providerId="LiveId" clId="{E546830E-97F7-45B9-8516-B0FEF9718578}" dt="2024-06-19T02:13:36.009" v="1" actId="26606"/>
          <ac:spMkLst>
            <pc:docMk/>
            <pc:sldMk cId="2542179755" sldId="294"/>
            <ac:spMk id="76" creationId="{D8BE8C52-9C3E-4691-A186-7582BDF4BE54}"/>
          </ac:spMkLst>
        </pc:spChg>
        <pc:picChg chg="mod">
          <ac:chgData name="Maria Deida" userId="f168ae789e131fcd" providerId="LiveId" clId="{E546830E-97F7-45B9-8516-B0FEF9718578}" dt="2024-06-19T02:13:36.009" v="1" actId="26606"/>
          <ac:picMkLst>
            <pc:docMk/>
            <pc:sldMk cId="2542179755" sldId="294"/>
            <ac:picMk id="7" creationId="{ED21B7CD-3D69-26B5-8A0B-52A19A6B0A26}"/>
          </ac:picMkLst>
        </pc:picChg>
        <pc:cxnChg chg="del">
          <ac:chgData name="Maria Deida" userId="f168ae789e131fcd" providerId="LiveId" clId="{E546830E-97F7-45B9-8516-B0FEF9718578}" dt="2024-06-19T02:13:36.009" v="1" actId="26606"/>
          <ac:cxnSpMkLst>
            <pc:docMk/>
            <pc:sldMk cId="2542179755" sldId="294"/>
            <ac:cxnSpMk id="35" creationId="{4436E0F2-A64B-471E-93C0-8DFE08CC57C8}"/>
          </ac:cxnSpMkLst>
        </pc:cxnChg>
        <pc:cxnChg chg="del">
          <ac:chgData name="Maria Deida" userId="f168ae789e131fcd" providerId="LiveId" clId="{E546830E-97F7-45B9-8516-B0FEF9718578}" dt="2024-06-19T02:13:36.009" v="1" actId="26606"/>
          <ac:cxnSpMkLst>
            <pc:docMk/>
            <pc:sldMk cId="2542179755" sldId="294"/>
            <ac:cxnSpMk id="37" creationId="{DC1E3AB1-2A8C-4607-9FAE-D8BDB280FE1A}"/>
          </ac:cxnSpMkLst>
        </pc:cxnChg>
        <pc:cxnChg chg="del">
          <ac:chgData name="Maria Deida" userId="f168ae789e131fcd" providerId="LiveId" clId="{E546830E-97F7-45B9-8516-B0FEF9718578}" dt="2024-06-19T02:13:36.009" v="1" actId="26606"/>
          <ac:cxnSpMkLst>
            <pc:docMk/>
            <pc:sldMk cId="2542179755" sldId="294"/>
            <ac:cxnSpMk id="39" creationId="{26D66059-832F-40B6-A35F-F56C8F38A1E7}"/>
          </ac:cxnSpMkLst>
        </pc:cxnChg>
        <pc:cxnChg chg="del">
          <ac:chgData name="Maria Deida" userId="f168ae789e131fcd" providerId="LiveId" clId="{E546830E-97F7-45B9-8516-B0FEF9718578}" dt="2024-06-19T02:13:36.009" v="1" actId="26606"/>
          <ac:cxnSpMkLst>
            <pc:docMk/>
            <pc:sldMk cId="2542179755" sldId="294"/>
            <ac:cxnSpMk id="41" creationId="{A515E2ED-7EA9-448D-83FA-54C3DF9723BD}"/>
          </ac:cxnSpMkLst>
        </pc:cxnChg>
        <pc:cxnChg chg="del">
          <ac:chgData name="Maria Deida" userId="f168ae789e131fcd" providerId="LiveId" clId="{E546830E-97F7-45B9-8516-B0FEF9718578}" dt="2024-06-19T02:13:36.009" v="1" actId="26606"/>
          <ac:cxnSpMkLst>
            <pc:docMk/>
            <pc:sldMk cId="2542179755" sldId="294"/>
            <ac:cxnSpMk id="43" creationId="{20595356-EABD-4767-AC9D-EA21FF115EC0}"/>
          </ac:cxnSpMkLst>
        </pc:cxnChg>
        <pc:cxnChg chg="del">
          <ac:chgData name="Maria Deida" userId="f168ae789e131fcd" providerId="LiveId" clId="{E546830E-97F7-45B9-8516-B0FEF9718578}" dt="2024-06-19T02:13:36.009" v="1" actId="26606"/>
          <ac:cxnSpMkLst>
            <pc:docMk/>
            <pc:sldMk cId="2542179755" sldId="294"/>
            <ac:cxnSpMk id="45" creationId="{28CD9F06-9628-469C-B788-A894E3E08281}"/>
          </ac:cxnSpMkLst>
        </pc:cxnChg>
        <pc:cxnChg chg="del">
          <ac:chgData name="Maria Deida" userId="f168ae789e131fcd" providerId="LiveId" clId="{E546830E-97F7-45B9-8516-B0FEF9718578}" dt="2024-06-19T02:13:36.009" v="1" actId="26606"/>
          <ac:cxnSpMkLst>
            <pc:docMk/>
            <pc:sldMk cId="2542179755" sldId="294"/>
            <ac:cxnSpMk id="47" creationId="{8550A431-0B61-421B-B4B7-24C0CFF0F938}"/>
          </ac:cxnSpMkLst>
        </pc:cxnChg>
        <pc:cxnChg chg="del">
          <ac:chgData name="Maria Deida" userId="f168ae789e131fcd" providerId="LiveId" clId="{E546830E-97F7-45B9-8516-B0FEF9718578}" dt="2024-06-19T02:13:36.009" v="1" actId="26606"/>
          <ac:cxnSpMkLst>
            <pc:docMk/>
            <pc:sldMk cId="2542179755" sldId="294"/>
            <ac:cxnSpMk id="53" creationId="{64C0A835-9AC9-4D0F-A529-BE4789E126C4}"/>
          </ac:cxnSpMkLst>
        </pc:cxnChg>
        <pc:cxnChg chg="del">
          <ac:chgData name="Maria Deida" userId="f168ae789e131fcd" providerId="LiveId" clId="{E546830E-97F7-45B9-8516-B0FEF9718578}" dt="2024-06-19T02:13:36.009" v="1" actId="26606"/>
          <ac:cxnSpMkLst>
            <pc:docMk/>
            <pc:sldMk cId="2542179755" sldId="294"/>
            <ac:cxnSpMk id="55" creationId="{7CF67ECC-797A-4CA0-87E3-36046649860E}"/>
          </ac:cxnSpMkLst>
        </pc:cxnChg>
        <pc:cxnChg chg="add">
          <ac:chgData name="Maria Deida" userId="f168ae789e131fcd" providerId="LiveId" clId="{E546830E-97F7-45B9-8516-B0FEF9718578}" dt="2024-06-19T02:13:36.009" v="1" actId="26606"/>
          <ac:cxnSpMkLst>
            <pc:docMk/>
            <pc:sldMk cId="2542179755" sldId="294"/>
            <ac:cxnSpMk id="60" creationId="{4436E0F2-A64B-471E-93C0-8DFE08CC57C8}"/>
          </ac:cxnSpMkLst>
        </pc:cxnChg>
        <pc:cxnChg chg="add">
          <ac:chgData name="Maria Deida" userId="f168ae789e131fcd" providerId="LiveId" clId="{E546830E-97F7-45B9-8516-B0FEF9718578}" dt="2024-06-19T02:13:36.009" v="1" actId="26606"/>
          <ac:cxnSpMkLst>
            <pc:docMk/>
            <pc:sldMk cId="2542179755" sldId="294"/>
            <ac:cxnSpMk id="62" creationId="{DC1E3AB1-2A8C-4607-9FAE-D8BDB280FE1A}"/>
          </ac:cxnSpMkLst>
        </pc:cxnChg>
        <pc:cxnChg chg="add">
          <ac:chgData name="Maria Deida" userId="f168ae789e131fcd" providerId="LiveId" clId="{E546830E-97F7-45B9-8516-B0FEF9718578}" dt="2024-06-19T02:13:36.009" v="1" actId="26606"/>
          <ac:cxnSpMkLst>
            <pc:docMk/>
            <pc:sldMk cId="2542179755" sldId="294"/>
            <ac:cxnSpMk id="64" creationId="{26D66059-832F-40B6-A35F-F56C8F38A1E7}"/>
          </ac:cxnSpMkLst>
        </pc:cxnChg>
        <pc:cxnChg chg="add">
          <ac:chgData name="Maria Deida" userId="f168ae789e131fcd" providerId="LiveId" clId="{E546830E-97F7-45B9-8516-B0FEF9718578}" dt="2024-06-19T02:13:36.009" v="1" actId="26606"/>
          <ac:cxnSpMkLst>
            <pc:docMk/>
            <pc:sldMk cId="2542179755" sldId="294"/>
            <ac:cxnSpMk id="66" creationId="{A515E2ED-7EA9-448D-83FA-54C3DF9723BD}"/>
          </ac:cxnSpMkLst>
        </pc:cxnChg>
        <pc:cxnChg chg="add">
          <ac:chgData name="Maria Deida" userId="f168ae789e131fcd" providerId="LiveId" clId="{E546830E-97F7-45B9-8516-B0FEF9718578}" dt="2024-06-19T02:13:36.009" v="1" actId="26606"/>
          <ac:cxnSpMkLst>
            <pc:docMk/>
            <pc:sldMk cId="2542179755" sldId="294"/>
            <ac:cxnSpMk id="68" creationId="{20595356-EABD-4767-AC9D-EA21FF115EC0}"/>
          </ac:cxnSpMkLst>
        </pc:cxnChg>
        <pc:cxnChg chg="add">
          <ac:chgData name="Maria Deida" userId="f168ae789e131fcd" providerId="LiveId" clId="{E546830E-97F7-45B9-8516-B0FEF9718578}" dt="2024-06-19T02:13:36.009" v="1" actId="26606"/>
          <ac:cxnSpMkLst>
            <pc:docMk/>
            <pc:sldMk cId="2542179755" sldId="294"/>
            <ac:cxnSpMk id="70" creationId="{28CD9F06-9628-469C-B788-A894E3E08281}"/>
          </ac:cxnSpMkLst>
        </pc:cxnChg>
        <pc:cxnChg chg="add">
          <ac:chgData name="Maria Deida" userId="f168ae789e131fcd" providerId="LiveId" clId="{E546830E-97F7-45B9-8516-B0FEF9718578}" dt="2024-06-19T02:13:36.009" v="1" actId="26606"/>
          <ac:cxnSpMkLst>
            <pc:docMk/>
            <pc:sldMk cId="2542179755" sldId="294"/>
            <ac:cxnSpMk id="72" creationId="{8550A431-0B61-421B-B4B7-24C0CFF0F938}"/>
          </ac:cxnSpMkLst>
        </pc:cxnChg>
      </pc:sldChg>
      <pc:sldChg chg="addSp delSp modSp add mod ord delAnim">
        <pc:chgData name="Maria Deida" userId="f168ae789e131fcd" providerId="LiveId" clId="{E546830E-97F7-45B9-8516-B0FEF9718578}" dt="2024-06-19T02:47:04.404" v="120" actId="2711"/>
        <pc:sldMkLst>
          <pc:docMk/>
          <pc:sldMk cId="2848684436" sldId="295"/>
        </pc:sldMkLst>
        <pc:spChg chg="add mod">
          <ac:chgData name="Maria Deida" userId="f168ae789e131fcd" providerId="LiveId" clId="{E546830E-97F7-45B9-8516-B0FEF9718578}" dt="2024-06-19T02:47:04.404" v="120" actId="2711"/>
          <ac:spMkLst>
            <pc:docMk/>
            <pc:sldMk cId="2848684436" sldId="295"/>
            <ac:spMk id="3" creationId="{B53C4459-79AE-DBD7-C622-36D35B0E79AD}"/>
          </ac:spMkLst>
        </pc:spChg>
        <pc:spChg chg="add del mod">
          <ac:chgData name="Maria Deida" userId="f168ae789e131fcd" providerId="LiveId" clId="{E546830E-97F7-45B9-8516-B0FEF9718578}" dt="2024-06-19T02:38:51.898" v="72" actId="21"/>
          <ac:spMkLst>
            <pc:docMk/>
            <pc:sldMk cId="2848684436" sldId="295"/>
            <ac:spMk id="3" creationId="{FF815AB5-9E1D-36DA-B718-A4624F2F11C5}"/>
          </ac:spMkLst>
        </pc:spChg>
        <pc:spChg chg="del mod">
          <ac:chgData name="Maria Deida" userId="f168ae789e131fcd" providerId="LiveId" clId="{E546830E-97F7-45B9-8516-B0FEF9718578}" dt="2024-06-19T02:38:49.066" v="71" actId="21"/>
          <ac:spMkLst>
            <pc:docMk/>
            <pc:sldMk cId="2848684436" sldId="295"/>
            <ac:spMk id="9" creationId="{6FEC93CF-2672-7D78-F278-58C5E012E0DF}"/>
          </ac:spMkLst>
        </pc:spChg>
        <pc:spChg chg="del">
          <ac:chgData name="Maria Deida" userId="f168ae789e131fcd" providerId="LiveId" clId="{E546830E-97F7-45B9-8516-B0FEF9718578}" dt="2024-06-19T02:13:55.533" v="4" actId="26606"/>
          <ac:spMkLst>
            <pc:docMk/>
            <pc:sldMk cId="2848684436" sldId="295"/>
            <ac:spMk id="74" creationId="{5E4165CA-2930-4841-AFB7-DD41E95F2DE1}"/>
          </ac:spMkLst>
        </pc:spChg>
        <pc:spChg chg="del">
          <ac:chgData name="Maria Deida" userId="f168ae789e131fcd" providerId="LiveId" clId="{E546830E-97F7-45B9-8516-B0FEF9718578}" dt="2024-06-19T02:13:55.533" v="4" actId="26606"/>
          <ac:spMkLst>
            <pc:docMk/>
            <pc:sldMk cId="2848684436" sldId="295"/>
            <ac:spMk id="76" creationId="{D8BE8C52-9C3E-4691-A186-7582BDF4BE54}"/>
          </ac:spMkLst>
        </pc:spChg>
        <pc:spChg chg="add">
          <ac:chgData name="Maria Deida" userId="f168ae789e131fcd" providerId="LiveId" clId="{E546830E-97F7-45B9-8516-B0FEF9718578}" dt="2024-06-19T02:13:55.533" v="4" actId="26606"/>
          <ac:spMkLst>
            <pc:docMk/>
            <pc:sldMk cId="2848684436" sldId="295"/>
            <ac:spMk id="95" creationId="{82950D9A-4705-4314-961A-4F88B2CE412D}"/>
          </ac:spMkLst>
        </pc:spChg>
        <pc:spChg chg="add">
          <ac:chgData name="Maria Deida" userId="f168ae789e131fcd" providerId="LiveId" clId="{E546830E-97F7-45B9-8516-B0FEF9718578}" dt="2024-06-19T02:13:55.533" v="4" actId="26606"/>
          <ac:spMkLst>
            <pc:docMk/>
            <pc:sldMk cId="2848684436" sldId="295"/>
            <ac:spMk id="97" creationId="{B13969F2-ED52-4E5C-B3FC-01E01B8B9FBC}"/>
          </ac:spMkLst>
        </pc:spChg>
        <pc:picChg chg="mod ord">
          <ac:chgData name="Maria Deida" userId="f168ae789e131fcd" providerId="LiveId" clId="{E546830E-97F7-45B9-8516-B0FEF9718578}" dt="2024-06-19T02:13:55.533" v="4" actId="26606"/>
          <ac:picMkLst>
            <pc:docMk/>
            <pc:sldMk cId="2848684436" sldId="295"/>
            <ac:picMk id="7" creationId="{ED21B7CD-3D69-26B5-8A0B-52A19A6B0A26}"/>
          </ac:picMkLst>
        </pc:picChg>
        <pc:cxnChg chg="del">
          <ac:chgData name="Maria Deida" userId="f168ae789e131fcd" providerId="LiveId" clId="{E546830E-97F7-45B9-8516-B0FEF9718578}" dt="2024-06-19T02:13:55.533" v="4" actId="26606"/>
          <ac:cxnSpMkLst>
            <pc:docMk/>
            <pc:sldMk cId="2848684436" sldId="295"/>
            <ac:cxnSpMk id="60" creationId="{4436E0F2-A64B-471E-93C0-8DFE08CC57C8}"/>
          </ac:cxnSpMkLst>
        </pc:cxnChg>
        <pc:cxnChg chg="del">
          <ac:chgData name="Maria Deida" userId="f168ae789e131fcd" providerId="LiveId" clId="{E546830E-97F7-45B9-8516-B0FEF9718578}" dt="2024-06-19T02:13:55.533" v="4" actId="26606"/>
          <ac:cxnSpMkLst>
            <pc:docMk/>
            <pc:sldMk cId="2848684436" sldId="295"/>
            <ac:cxnSpMk id="62" creationId="{DC1E3AB1-2A8C-4607-9FAE-D8BDB280FE1A}"/>
          </ac:cxnSpMkLst>
        </pc:cxnChg>
        <pc:cxnChg chg="del">
          <ac:chgData name="Maria Deida" userId="f168ae789e131fcd" providerId="LiveId" clId="{E546830E-97F7-45B9-8516-B0FEF9718578}" dt="2024-06-19T02:13:55.533" v="4" actId="26606"/>
          <ac:cxnSpMkLst>
            <pc:docMk/>
            <pc:sldMk cId="2848684436" sldId="295"/>
            <ac:cxnSpMk id="64" creationId="{26D66059-832F-40B6-A35F-F56C8F38A1E7}"/>
          </ac:cxnSpMkLst>
        </pc:cxnChg>
        <pc:cxnChg chg="del">
          <ac:chgData name="Maria Deida" userId="f168ae789e131fcd" providerId="LiveId" clId="{E546830E-97F7-45B9-8516-B0FEF9718578}" dt="2024-06-19T02:13:55.533" v="4" actId="26606"/>
          <ac:cxnSpMkLst>
            <pc:docMk/>
            <pc:sldMk cId="2848684436" sldId="295"/>
            <ac:cxnSpMk id="66" creationId="{A515E2ED-7EA9-448D-83FA-54C3DF9723BD}"/>
          </ac:cxnSpMkLst>
        </pc:cxnChg>
        <pc:cxnChg chg="del">
          <ac:chgData name="Maria Deida" userId="f168ae789e131fcd" providerId="LiveId" clId="{E546830E-97F7-45B9-8516-B0FEF9718578}" dt="2024-06-19T02:13:55.533" v="4" actId="26606"/>
          <ac:cxnSpMkLst>
            <pc:docMk/>
            <pc:sldMk cId="2848684436" sldId="295"/>
            <ac:cxnSpMk id="68" creationId="{20595356-EABD-4767-AC9D-EA21FF115EC0}"/>
          </ac:cxnSpMkLst>
        </pc:cxnChg>
        <pc:cxnChg chg="del">
          <ac:chgData name="Maria Deida" userId="f168ae789e131fcd" providerId="LiveId" clId="{E546830E-97F7-45B9-8516-B0FEF9718578}" dt="2024-06-19T02:13:55.533" v="4" actId="26606"/>
          <ac:cxnSpMkLst>
            <pc:docMk/>
            <pc:sldMk cId="2848684436" sldId="295"/>
            <ac:cxnSpMk id="70" creationId="{28CD9F06-9628-469C-B788-A894E3E08281}"/>
          </ac:cxnSpMkLst>
        </pc:cxnChg>
        <pc:cxnChg chg="del">
          <ac:chgData name="Maria Deida" userId="f168ae789e131fcd" providerId="LiveId" clId="{E546830E-97F7-45B9-8516-B0FEF9718578}" dt="2024-06-19T02:13:55.533" v="4" actId="26606"/>
          <ac:cxnSpMkLst>
            <pc:docMk/>
            <pc:sldMk cId="2848684436" sldId="295"/>
            <ac:cxnSpMk id="72" creationId="{8550A431-0B61-421B-B4B7-24C0CFF0F938}"/>
          </ac:cxnSpMkLst>
        </pc:cxnChg>
        <pc:cxnChg chg="add">
          <ac:chgData name="Maria Deida" userId="f168ae789e131fcd" providerId="LiveId" clId="{E546830E-97F7-45B9-8516-B0FEF9718578}" dt="2024-06-19T02:13:55.533" v="4" actId="26606"/>
          <ac:cxnSpMkLst>
            <pc:docMk/>
            <pc:sldMk cId="2848684436" sldId="295"/>
            <ac:cxnSpMk id="81" creationId="{4436E0F2-A64B-471E-93C0-8DFE08CC57C8}"/>
          </ac:cxnSpMkLst>
        </pc:cxnChg>
        <pc:cxnChg chg="add">
          <ac:chgData name="Maria Deida" userId="f168ae789e131fcd" providerId="LiveId" clId="{E546830E-97F7-45B9-8516-B0FEF9718578}" dt="2024-06-19T02:13:55.533" v="4" actId="26606"/>
          <ac:cxnSpMkLst>
            <pc:docMk/>
            <pc:sldMk cId="2848684436" sldId="295"/>
            <ac:cxnSpMk id="83" creationId="{DC1E3AB1-2A8C-4607-9FAE-D8BDB280FE1A}"/>
          </ac:cxnSpMkLst>
        </pc:cxnChg>
        <pc:cxnChg chg="add">
          <ac:chgData name="Maria Deida" userId="f168ae789e131fcd" providerId="LiveId" clId="{E546830E-97F7-45B9-8516-B0FEF9718578}" dt="2024-06-19T02:13:55.533" v="4" actId="26606"/>
          <ac:cxnSpMkLst>
            <pc:docMk/>
            <pc:sldMk cId="2848684436" sldId="295"/>
            <ac:cxnSpMk id="85" creationId="{26D66059-832F-40B6-A35F-F56C8F38A1E7}"/>
          </ac:cxnSpMkLst>
        </pc:cxnChg>
        <pc:cxnChg chg="add">
          <ac:chgData name="Maria Deida" userId="f168ae789e131fcd" providerId="LiveId" clId="{E546830E-97F7-45B9-8516-B0FEF9718578}" dt="2024-06-19T02:13:55.533" v="4" actId="26606"/>
          <ac:cxnSpMkLst>
            <pc:docMk/>
            <pc:sldMk cId="2848684436" sldId="295"/>
            <ac:cxnSpMk id="87" creationId="{A515E2ED-7EA9-448D-83FA-54C3DF9723BD}"/>
          </ac:cxnSpMkLst>
        </pc:cxnChg>
        <pc:cxnChg chg="add">
          <ac:chgData name="Maria Deida" userId="f168ae789e131fcd" providerId="LiveId" clId="{E546830E-97F7-45B9-8516-B0FEF9718578}" dt="2024-06-19T02:13:55.533" v="4" actId="26606"/>
          <ac:cxnSpMkLst>
            <pc:docMk/>
            <pc:sldMk cId="2848684436" sldId="295"/>
            <ac:cxnSpMk id="89" creationId="{20595356-EABD-4767-AC9D-EA21FF115EC0}"/>
          </ac:cxnSpMkLst>
        </pc:cxnChg>
        <pc:cxnChg chg="add">
          <ac:chgData name="Maria Deida" userId="f168ae789e131fcd" providerId="LiveId" clId="{E546830E-97F7-45B9-8516-B0FEF9718578}" dt="2024-06-19T02:13:55.533" v="4" actId="26606"/>
          <ac:cxnSpMkLst>
            <pc:docMk/>
            <pc:sldMk cId="2848684436" sldId="295"/>
            <ac:cxnSpMk id="91" creationId="{28CD9F06-9628-469C-B788-A894E3E08281}"/>
          </ac:cxnSpMkLst>
        </pc:cxnChg>
        <pc:cxnChg chg="add">
          <ac:chgData name="Maria Deida" userId="f168ae789e131fcd" providerId="LiveId" clId="{E546830E-97F7-45B9-8516-B0FEF9718578}" dt="2024-06-19T02:13:55.533" v="4" actId="26606"/>
          <ac:cxnSpMkLst>
            <pc:docMk/>
            <pc:sldMk cId="2848684436" sldId="295"/>
            <ac:cxnSpMk id="93" creationId="{8550A431-0B61-421B-B4B7-24C0CFF0F938}"/>
          </ac:cxnSpMkLst>
        </pc:cxnChg>
        <pc:cxnChg chg="add">
          <ac:chgData name="Maria Deida" userId="f168ae789e131fcd" providerId="LiveId" clId="{E546830E-97F7-45B9-8516-B0FEF9718578}" dt="2024-06-19T02:13:55.533" v="4" actId="26606"/>
          <ac:cxnSpMkLst>
            <pc:docMk/>
            <pc:sldMk cId="2848684436" sldId="295"/>
            <ac:cxnSpMk id="99" creationId="{13AC671C-E66F-43C5-A66A-C477339DD232}"/>
          </ac:cxnSpMkLst>
        </pc:cxnChg>
      </pc:sldChg>
      <pc:sldChg chg="addSp delSp modSp add mod ord delAnim">
        <pc:chgData name="Maria Deida" userId="f168ae789e131fcd" providerId="LiveId" clId="{E546830E-97F7-45B9-8516-B0FEF9718578}" dt="2024-06-19T02:48:40.689" v="133" actId="1076"/>
        <pc:sldMkLst>
          <pc:docMk/>
          <pc:sldMk cId="2594530615" sldId="296"/>
        </pc:sldMkLst>
        <pc:spChg chg="add mod">
          <ac:chgData name="Maria Deida" userId="f168ae789e131fcd" providerId="LiveId" clId="{E546830E-97F7-45B9-8516-B0FEF9718578}" dt="2024-06-19T02:48:40.689" v="133" actId="1076"/>
          <ac:spMkLst>
            <pc:docMk/>
            <pc:sldMk cId="2594530615" sldId="296"/>
            <ac:spMk id="2" creationId="{967027E3-5C11-C84A-12A8-C0F2F6BAB2D9}"/>
          </ac:spMkLst>
        </pc:spChg>
        <pc:spChg chg="add del mod">
          <ac:chgData name="Maria Deida" userId="f168ae789e131fcd" providerId="LiveId" clId="{E546830E-97F7-45B9-8516-B0FEF9718578}" dt="2024-06-19T02:38:19.211" v="66" actId="21"/>
          <ac:spMkLst>
            <pc:docMk/>
            <pc:sldMk cId="2594530615" sldId="296"/>
            <ac:spMk id="3" creationId="{1F318C47-57B5-E44F-0830-02AC93462CE7}"/>
          </ac:spMkLst>
        </pc:spChg>
        <pc:spChg chg="del mod">
          <ac:chgData name="Maria Deida" userId="f168ae789e131fcd" providerId="LiveId" clId="{E546830E-97F7-45B9-8516-B0FEF9718578}" dt="2024-06-19T02:38:14.492" v="65" actId="21"/>
          <ac:spMkLst>
            <pc:docMk/>
            <pc:sldMk cId="2594530615" sldId="296"/>
            <ac:spMk id="9" creationId="{6FEC93CF-2672-7D78-F278-58C5E012E0DF}"/>
          </ac:spMkLst>
        </pc:spChg>
        <pc:spChg chg="del">
          <ac:chgData name="Maria Deida" userId="f168ae789e131fcd" providerId="LiveId" clId="{E546830E-97F7-45B9-8516-B0FEF9718578}" dt="2024-06-19T02:14:33.046" v="7" actId="26606"/>
          <ac:spMkLst>
            <pc:docMk/>
            <pc:sldMk cId="2594530615" sldId="296"/>
            <ac:spMk id="49" creationId="{A221245A-B93D-45A8-B0FA-EC2AEE26EAB1}"/>
          </ac:spMkLst>
        </pc:spChg>
        <pc:spChg chg="del">
          <ac:chgData name="Maria Deida" userId="f168ae789e131fcd" providerId="LiveId" clId="{E546830E-97F7-45B9-8516-B0FEF9718578}" dt="2024-06-19T02:14:33.046" v="7" actId="26606"/>
          <ac:spMkLst>
            <pc:docMk/>
            <pc:sldMk cId="2594530615" sldId="296"/>
            <ac:spMk id="51" creationId="{A60A95D1-194E-4E4E-8C67-30F91F8E76D9}"/>
          </ac:spMkLst>
        </pc:spChg>
        <pc:spChg chg="add">
          <ac:chgData name="Maria Deida" userId="f168ae789e131fcd" providerId="LiveId" clId="{E546830E-97F7-45B9-8516-B0FEF9718578}" dt="2024-06-19T02:14:33.046" v="7" actId="26606"/>
          <ac:spMkLst>
            <pc:docMk/>
            <pc:sldMk cId="2594530615" sldId="296"/>
            <ac:spMk id="74" creationId="{5E4165CA-2930-4841-AFB7-DD41E95F2DE1}"/>
          </ac:spMkLst>
        </pc:spChg>
        <pc:spChg chg="add">
          <ac:chgData name="Maria Deida" userId="f168ae789e131fcd" providerId="LiveId" clId="{E546830E-97F7-45B9-8516-B0FEF9718578}" dt="2024-06-19T02:14:33.046" v="7" actId="26606"/>
          <ac:spMkLst>
            <pc:docMk/>
            <pc:sldMk cId="2594530615" sldId="296"/>
            <ac:spMk id="76" creationId="{D3A19439-95A7-4D53-B166-072A2A397205}"/>
          </ac:spMkLst>
        </pc:spChg>
        <pc:picChg chg="mod">
          <ac:chgData name="Maria Deida" userId="f168ae789e131fcd" providerId="LiveId" clId="{E546830E-97F7-45B9-8516-B0FEF9718578}" dt="2024-06-19T02:14:33.046" v="7" actId="26606"/>
          <ac:picMkLst>
            <pc:docMk/>
            <pc:sldMk cId="2594530615" sldId="296"/>
            <ac:picMk id="7" creationId="{ED21B7CD-3D69-26B5-8A0B-52A19A6B0A26}"/>
          </ac:picMkLst>
        </pc:picChg>
        <pc:cxnChg chg="del">
          <ac:chgData name="Maria Deida" userId="f168ae789e131fcd" providerId="LiveId" clId="{E546830E-97F7-45B9-8516-B0FEF9718578}" dt="2024-06-19T02:14:33.046" v="7" actId="26606"/>
          <ac:cxnSpMkLst>
            <pc:docMk/>
            <pc:sldMk cId="2594530615" sldId="296"/>
            <ac:cxnSpMk id="35" creationId="{4436E0F2-A64B-471E-93C0-8DFE08CC57C8}"/>
          </ac:cxnSpMkLst>
        </pc:cxnChg>
        <pc:cxnChg chg="del">
          <ac:chgData name="Maria Deida" userId="f168ae789e131fcd" providerId="LiveId" clId="{E546830E-97F7-45B9-8516-B0FEF9718578}" dt="2024-06-19T02:14:33.046" v="7" actId="26606"/>
          <ac:cxnSpMkLst>
            <pc:docMk/>
            <pc:sldMk cId="2594530615" sldId="296"/>
            <ac:cxnSpMk id="37" creationId="{DC1E3AB1-2A8C-4607-9FAE-D8BDB280FE1A}"/>
          </ac:cxnSpMkLst>
        </pc:cxnChg>
        <pc:cxnChg chg="del">
          <ac:chgData name="Maria Deida" userId="f168ae789e131fcd" providerId="LiveId" clId="{E546830E-97F7-45B9-8516-B0FEF9718578}" dt="2024-06-19T02:14:33.046" v="7" actId="26606"/>
          <ac:cxnSpMkLst>
            <pc:docMk/>
            <pc:sldMk cId="2594530615" sldId="296"/>
            <ac:cxnSpMk id="39" creationId="{26D66059-832F-40B6-A35F-F56C8F38A1E7}"/>
          </ac:cxnSpMkLst>
        </pc:cxnChg>
        <pc:cxnChg chg="del">
          <ac:chgData name="Maria Deida" userId="f168ae789e131fcd" providerId="LiveId" clId="{E546830E-97F7-45B9-8516-B0FEF9718578}" dt="2024-06-19T02:14:33.046" v="7" actId="26606"/>
          <ac:cxnSpMkLst>
            <pc:docMk/>
            <pc:sldMk cId="2594530615" sldId="296"/>
            <ac:cxnSpMk id="41" creationId="{A515E2ED-7EA9-448D-83FA-54C3DF9723BD}"/>
          </ac:cxnSpMkLst>
        </pc:cxnChg>
        <pc:cxnChg chg="del">
          <ac:chgData name="Maria Deida" userId="f168ae789e131fcd" providerId="LiveId" clId="{E546830E-97F7-45B9-8516-B0FEF9718578}" dt="2024-06-19T02:14:33.046" v="7" actId="26606"/>
          <ac:cxnSpMkLst>
            <pc:docMk/>
            <pc:sldMk cId="2594530615" sldId="296"/>
            <ac:cxnSpMk id="43" creationId="{20595356-EABD-4767-AC9D-EA21FF115EC0}"/>
          </ac:cxnSpMkLst>
        </pc:cxnChg>
        <pc:cxnChg chg="del">
          <ac:chgData name="Maria Deida" userId="f168ae789e131fcd" providerId="LiveId" clId="{E546830E-97F7-45B9-8516-B0FEF9718578}" dt="2024-06-19T02:14:33.046" v="7" actId="26606"/>
          <ac:cxnSpMkLst>
            <pc:docMk/>
            <pc:sldMk cId="2594530615" sldId="296"/>
            <ac:cxnSpMk id="45" creationId="{28CD9F06-9628-469C-B788-A894E3E08281}"/>
          </ac:cxnSpMkLst>
        </pc:cxnChg>
        <pc:cxnChg chg="del">
          <ac:chgData name="Maria Deida" userId="f168ae789e131fcd" providerId="LiveId" clId="{E546830E-97F7-45B9-8516-B0FEF9718578}" dt="2024-06-19T02:14:33.046" v="7" actId="26606"/>
          <ac:cxnSpMkLst>
            <pc:docMk/>
            <pc:sldMk cId="2594530615" sldId="296"/>
            <ac:cxnSpMk id="47" creationId="{8550A431-0B61-421B-B4B7-24C0CFF0F938}"/>
          </ac:cxnSpMkLst>
        </pc:cxnChg>
        <pc:cxnChg chg="del">
          <ac:chgData name="Maria Deida" userId="f168ae789e131fcd" providerId="LiveId" clId="{E546830E-97F7-45B9-8516-B0FEF9718578}" dt="2024-06-19T02:14:33.046" v="7" actId="26606"/>
          <ac:cxnSpMkLst>
            <pc:docMk/>
            <pc:sldMk cId="2594530615" sldId="296"/>
            <ac:cxnSpMk id="53" creationId="{64C0A835-9AC9-4D0F-A529-BE4789E126C4}"/>
          </ac:cxnSpMkLst>
        </pc:cxnChg>
        <pc:cxnChg chg="del">
          <ac:chgData name="Maria Deida" userId="f168ae789e131fcd" providerId="LiveId" clId="{E546830E-97F7-45B9-8516-B0FEF9718578}" dt="2024-06-19T02:14:33.046" v="7" actId="26606"/>
          <ac:cxnSpMkLst>
            <pc:docMk/>
            <pc:sldMk cId="2594530615" sldId="296"/>
            <ac:cxnSpMk id="55" creationId="{7CF67ECC-797A-4CA0-87E3-36046649860E}"/>
          </ac:cxnSpMkLst>
        </pc:cxnChg>
        <pc:cxnChg chg="add">
          <ac:chgData name="Maria Deida" userId="f168ae789e131fcd" providerId="LiveId" clId="{E546830E-97F7-45B9-8516-B0FEF9718578}" dt="2024-06-19T02:14:33.046" v="7" actId="26606"/>
          <ac:cxnSpMkLst>
            <pc:docMk/>
            <pc:sldMk cId="2594530615" sldId="296"/>
            <ac:cxnSpMk id="60" creationId="{4436E0F2-A64B-471E-93C0-8DFE08CC57C8}"/>
          </ac:cxnSpMkLst>
        </pc:cxnChg>
        <pc:cxnChg chg="add">
          <ac:chgData name="Maria Deida" userId="f168ae789e131fcd" providerId="LiveId" clId="{E546830E-97F7-45B9-8516-B0FEF9718578}" dt="2024-06-19T02:14:33.046" v="7" actId="26606"/>
          <ac:cxnSpMkLst>
            <pc:docMk/>
            <pc:sldMk cId="2594530615" sldId="296"/>
            <ac:cxnSpMk id="62" creationId="{DC1E3AB1-2A8C-4607-9FAE-D8BDB280FE1A}"/>
          </ac:cxnSpMkLst>
        </pc:cxnChg>
        <pc:cxnChg chg="add">
          <ac:chgData name="Maria Deida" userId="f168ae789e131fcd" providerId="LiveId" clId="{E546830E-97F7-45B9-8516-B0FEF9718578}" dt="2024-06-19T02:14:33.046" v="7" actId="26606"/>
          <ac:cxnSpMkLst>
            <pc:docMk/>
            <pc:sldMk cId="2594530615" sldId="296"/>
            <ac:cxnSpMk id="64" creationId="{26D66059-832F-40B6-A35F-F56C8F38A1E7}"/>
          </ac:cxnSpMkLst>
        </pc:cxnChg>
        <pc:cxnChg chg="add">
          <ac:chgData name="Maria Deida" userId="f168ae789e131fcd" providerId="LiveId" clId="{E546830E-97F7-45B9-8516-B0FEF9718578}" dt="2024-06-19T02:14:33.046" v="7" actId="26606"/>
          <ac:cxnSpMkLst>
            <pc:docMk/>
            <pc:sldMk cId="2594530615" sldId="296"/>
            <ac:cxnSpMk id="66" creationId="{A515E2ED-7EA9-448D-83FA-54C3DF9723BD}"/>
          </ac:cxnSpMkLst>
        </pc:cxnChg>
        <pc:cxnChg chg="add">
          <ac:chgData name="Maria Deida" userId="f168ae789e131fcd" providerId="LiveId" clId="{E546830E-97F7-45B9-8516-B0FEF9718578}" dt="2024-06-19T02:14:33.046" v="7" actId="26606"/>
          <ac:cxnSpMkLst>
            <pc:docMk/>
            <pc:sldMk cId="2594530615" sldId="296"/>
            <ac:cxnSpMk id="68" creationId="{20595356-EABD-4767-AC9D-EA21FF115EC0}"/>
          </ac:cxnSpMkLst>
        </pc:cxnChg>
        <pc:cxnChg chg="add">
          <ac:chgData name="Maria Deida" userId="f168ae789e131fcd" providerId="LiveId" clId="{E546830E-97F7-45B9-8516-B0FEF9718578}" dt="2024-06-19T02:14:33.046" v="7" actId="26606"/>
          <ac:cxnSpMkLst>
            <pc:docMk/>
            <pc:sldMk cId="2594530615" sldId="296"/>
            <ac:cxnSpMk id="70" creationId="{28CD9F06-9628-469C-B788-A894E3E08281}"/>
          </ac:cxnSpMkLst>
        </pc:cxnChg>
        <pc:cxnChg chg="add">
          <ac:chgData name="Maria Deida" userId="f168ae789e131fcd" providerId="LiveId" clId="{E546830E-97F7-45B9-8516-B0FEF9718578}" dt="2024-06-19T02:14:33.046" v="7" actId="26606"/>
          <ac:cxnSpMkLst>
            <pc:docMk/>
            <pc:sldMk cId="2594530615" sldId="296"/>
            <ac:cxnSpMk id="72" creationId="{8550A431-0B61-421B-B4B7-24C0CFF0F938}"/>
          </ac:cxnSpMkLst>
        </pc:cxnChg>
      </pc:sldChg>
      <pc:sldChg chg="addSp delSp modSp add mod delAnim">
        <pc:chgData name="Maria Deida" userId="f168ae789e131fcd" providerId="LiveId" clId="{E546830E-97F7-45B9-8516-B0FEF9718578}" dt="2024-06-19T02:50:21.259" v="140" actId="1076"/>
        <pc:sldMkLst>
          <pc:docMk/>
          <pc:sldMk cId="1488858629" sldId="297"/>
        </pc:sldMkLst>
        <pc:spChg chg="add del mod">
          <ac:chgData name="Maria Deida" userId="f168ae789e131fcd" providerId="LiveId" clId="{E546830E-97F7-45B9-8516-B0FEF9718578}" dt="2024-06-19T02:39:01.235" v="74" actId="21"/>
          <ac:spMkLst>
            <pc:docMk/>
            <pc:sldMk cId="1488858629" sldId="297"/>
            <ac:spMk id="3" creationId="{5BB9686B-D96C-089B-22AA-B94D17424969}"/>
          </ac:spMkLst>
        </pc:spChg>
        <pc:spChg chg="add mod">
          <ac:chgData name="Maria Deida" userId="f168ae789e131fcd" providerId="LiveId" clId="{E546830E-97F7-45B9-8516-B0FEF9718578}" dt="2024-06-19T02:50:21.259" v="140" actId="1076"/>
          <ac:spMkLst>
            <pc:docMk/>
            <pc:sldMk cId="1488858629" sldId="297"/>
            <ac:spMk id="3" creationId="{7433C7C9-C9AC-6753-860E-84461C05850D}"/>
          </ac:spMkLst>
        </pc:spChg>
        <pc:spChg chg="del mod">
          <ac:chgData name="Maria Deida" userId="f168ae789e131fcd" providerId="LiveId" clId="{E546830E-97F7-45B9-8516-B0FEF9718578}" dt="2024-06-19T02:38:57.439" v="73" actId="21"/>
          <ac:spMkLst>
            <pc:docMk/>
            <pc:sldMk cId="1488858629" sldId="297"/>
            <ac:spMk id="9" creationId="{6FEC93CF-2672-7D78-F278-58C5E012E0DF}"/>
          </ac:spMkLst>
        </pc:spChg>
        <pc:spChg chg="del">
          <ac:chgData name="Maria Deida" userId="f168ae789e131fcd" providerId="LiveId" clId="{E546830E-97F7-45B9-8516-B0FEF9718578}" dt="2024-06-19T02:15:15.383" v="10" actId="26606"/>
          <ac:spMkLst>
            <pc:docMk/>
            <pc:sldMk cId="1488858629" sldId="297"/>
            <ac:spMk id="74" creationId="{5E4165CA-2930-4841-AFB7-DD41E95F2DE1}"/>
          </ac:spMkLst>
        </pc:spChg>
        <pc:spChg chg="del">
          <ac:chgData name="Maria Deida" userId="f168ae789e131fcd" providerId="LiveId" clId="{E546830E-97F7-45B9-8516-B0FEF9718578}" dt="2024-06-19T02:15:15.383" v="10" actId="26606"/>
          <ac:spMkLst>
            <pc:docMk/>
            <pc:sldMk cId="1488858629" sldId="297"/>
            <ac:spMk id="76" creationId="{D3A19439-95A7-4D53-B166-072A2A397205}"/>
          </ac:spMkLst>
        </pc:spChg>
        <pc:spChg chg="add">
          <ac:chgData name="Maria Deida" userId="f168ae789e131fcd" providerId="LiveId" clId="{E546830E-97F7-45B9-8516-B0FEF9718578}" dt="2024-06-19T02:15:15.383" v="10" actId="26606"/>
          <ac:spMkLst>
            <pc:docMk/>
            <pc:sldMk cId="1488858629" sldId="297"/>
            <ac:spMk id="95" creationId="{A221245A-B93D-45A8-B0FA-EC2AEE26EAB1}"/>
          </ac:spMkLst>
        </pc:spChg>
        <pc:spChg chg="add">
          <ac:chgData name="Maria Deida" userId="f168ae789e131fcd" providerId="LiveId" clId="{E546830E-97F7-45B9-8516-B0FEF9718578}" dt="2024-06-19T02:15:15.383" v="10" actId="26606"/>
          <ac:spMkLst>
            <pc:docMk/>
            <pc:sldMk cId="1488858629" sldId="297"/>
            <ac:spMk id="97" creationId="{A60A95D1-194E-4E4E-8C67-30F91F8E76D9}"/>
          </ac:spMkLst>
        </pc:spChg>
        <pc:picChg chg="mod">
          <ac:chgData name="Maria Deida" userId="f168ae789e131fcd" providerId="LiveId" clId="{E546830E-97F7-45B9-8516-B0FEF9718578}" dt="2024-06-19T02:15:15.383" v="10" actId="26606"/>
          <ac:picMkLst>
            <pc:docMk/>
            <pc:sldMk cId="1488858629" sldId="297"/>
            <ac:picMk id="7" creationId="{ED21B7CD-3D69-26B5-8A0B-52A19A6B0A26}"/>
          </ac:picMkLst>
        </pc:picChg>
        <pc:cxnChg chg="del">
          <ac:chgData name="Maria Deida" userId="f168ae789e131fcd" providerId="LiveId" clId="{E546830E-97F7-45B9-8516-B0FEF9718578}" dt="2024-06-19T02:15:15.383" v="10" actId="26606"/>
          <ac:cxnSpMkLst>
            <pc:docMk/>
            <pc:sldMk cId="1488858629" sldId="297"/>
            <ac:cxnSpMk id="60" creationId="{4436E0F2-A64B-471E-93C0-8DFE08CC57C8}"/>
          </ac:cxnSpMkLst>
        </pc:cxnChg>
        <pc:cxnChg chg="del">
          <ac:chgData name="Maria Deida" userId="f168ae789e131fcd" providerId="LiveId" clId="{E546830E-97F7-45B9-8516-B0FEF9718578}" dt="2024-06-19T02:15:15.383" v="10" actId="26606"/>
          <ac:cxnSpMkLst>
            <pc:docMk/>
            <pc:sldMk cId="1488858629" sldId="297"/>
            <ac:cxnSpMk id="62" creationId="{DC1E3AB1-2A8C-4607-9FAE-D8BDB280FE1A}"/>
          </ac:cxnSpMkLst>
        </pc:cxnChg>
        <pc:cxnChg chg="del">
          <ac:chgData name="Maria Deida" userId="f168ae789e131fcd" providerId="LiveId" clId="{E546830E-97F7-45B9-8516-B0FEF9718578}" dt="2024-06-19T02:15:15.383" v="10" actId="26606"/>
          <ac:cxnSpMkLst>
            <pc:docMk/>
            <pc:sldMk cId="1488858629" sldId="297"/>
            <ac:cxnSpMk id="64" creationId="{26D66059-832F-40B6-A35F-F56C8F38A1E7}"/>
          </ac:cxnSpMkLst>
        </pc:cxnChg>
        <pc:cxnChg chg="del">
          <ac:chgData name="Maria Deida" userId="f168ae789e131fcd" providerId="LiveId" clId="{E546830E-97F7-45B9-8516-B0FEF9718578}" dt="2024-06-19T02:15:15.383" v="10" actId="26606"/>
          <ac:cxnSpMkLst>
            <pc:docMk/>
            <pc:sldMk cId="1488858629" sldId="297"/>
            <ac:cxnSpMk id="66" creationId="{A515E2ED-7EA9-448D-83FA-54C3DF9723BD}"/>
          </ac:cxnSpMkLst>
        </pc:cxnChg>
        <pc:cxnChg chg="del">
          <ac:chgData name="Maria Deida" userId="f168ae789e131fcd" providerId="LiveId" clId="{E546830E-97F7-45B9-8516-B0FEF9718578}" dt="2024-06-19T02:15:15.383" v="10" actId="26606"/>
          <ac:cxnSpMkLst>
            <pc:docMk/>
            <pc:sldMk cId="1488858629" sldId="297"/>
            <ac:cxnSpMk id="68" creationId="{20595356-EABD-4767-AC9D-EA21FF115EC0}"/>
          </ac:cxnSpMkLst>
        </pc:cxnChg>
        <pc:cxnChg chg="del">
          <ac:chgData name="Maria Deida" userId="f168ae789e131fcd" providerId="LiveId" clId="{E546830E-97F7-45B9-8516-B0FEF9718578}" dt="2024-06-19T02:15:15.383" v="10" actId="26606"/>
          <ac:cxnSpMkLst>
            <pc:docMk/>
            <pc:sldMk cId="1488858629" sldId="297"/>
            <ac:cxnSpMk id="70" creationId="{28CD9F06-9628-469C-B788-A894E3E08281}"/>
          </ac:cxnSpMkLst>
        </pc:cxnChg>
        <pc:cxnChg chg="del">
          <ac:chgData name="Maria Deida" userId="f168ae789e131fcd" providerId="LiveId" clId="{E546830E-97F7-45B9-8516-B0FEF9718578}" dt="2024-06-19T02:15:15.383" v="10" actId="26606"/>
          <ac:cxnSpMkLst>
            <pc:docMk/>
            <pc:sldMk cId="1488858629" sldId="297"/>
            <ac:cxnSpMk id="72" creationId="{8550A431-0B61-421B-B4B7-24C0CFF0F938}"/>
          </ac:cxnSpMkLst>
        </pc:cxnChg>
        <pc:cxnChg chg="add">
          <ac:chgData name="Maria Deida" userId="f168ae789e131fcd" providerId="LiveId" clId="{E546830E-97F7-45B9-8516-B0FEF9718578}" dt="2024-06-19T02:15:15.383" v="10" actId="26606"/>
          <ac:cxnSpMkLst>
            <pc:docMk/>
            <pc:sldMk cId="1488858629" sldId="297"/>
            <ac:cxnSpMk id="81" creationId="{4436E0F2-A64B-471E-93C0-8DFE08CC57C8}"/>
          </ac:cxnSpMkLst>
        </pc:cxnChg>
        <pc:cxnChg chg="add">
          <ac:chgData name="Maria Deida" userId="f168ae789e131fcd" providerId="LiveId" clId="{E546830E-97F7-45B9-8516-B0FEF9718578}" dt="2024-06-19T02:15:15.383" v="10" actId="26606"/>
          <ac:cxnSpMkLst>
            <pc:docMk/>
            <pc:sldMk cId="1488858629" sldId="297"/>
            <ac:cxnSpMk id="83" creationId="{DC1E3AB1-2A8C-4607-9FAE-D8BDB280FE1A}"/>
          </ac:cxnSpMkLst>
        </pc:cxnChg>
        <pc:cxnChg chg="add">
          <ac:chgData name="Maria Deida" userId="f168ae789e131fcd" providerId="LiveId" clId="{E546830E-97F7-45B9-8516-B0FEF9718578}" dt="2024-06-19T02:15:15.383" v="10" actId="26606"/>
          <ac:cxnSpMkLst>
            <pc:docMk/>
            <pc:sldMk cId="1488858629" sldId="297"/>
            <ac:cxnSpMk id="85" creationId="{26D66059-832F-40B6-A35F-F56C8F38A1E7}"/>
          </ac:cxnSpMkLst>
        </pc:cxnChg>
        <pc:cxnChg chg="add">
          <ac:chgData name="Maria Deida" userId="f168ae789e131fcd" providerId="LiveId" clId="{E546830E-97F7-45B9-8516-B0FEF9718578}" dt="2024-06-19T02:15:15.383" v="10" actId="26606"/>
          <ac:cxnSpMkLst>
            <pc:docMk/>
            <pc:sldMk cId="1488858629" sldId="297"/>
            <ac:cxnSpMk id="87" creationId="{A515E2ED-7EA9-448D-83FA-54C3DF9723BD}"/>
          </ac:cxnSpMkLst>
        </pc:cxnChg>
        <pc:cxnChg chg="add">
          <ac:chgData name="Maria Deida" userId="f168ae789e131fcd" providerId="LiveId" clId="{E546830E-97F7-45B9-8516-B0FEF9718578}" dt="2024-06-19T02:15:15.383" v="10" actId="26606"/>
          <ac:cxnSpMkLst>
            <pc:docMk/>
            <pc:sldMk cId="1488858629" sldId="297"/>
            <ac:cxnSpMk id="89" creationId="{20595356-EABD-4767-AC9D-EA21FF115EC0}"/>
          </ac:cxnSpMkLst>
        </pc:cxnChg>
        <pc:cxnChg chg="add">
          <ac:chgData name="Maria Deida" userId="f168ae789e131fcd" providerId="LiveId" clId="{E546830E-97F7-45B9-8516-B0FEF9718578}" dt="2024-06-19T02:15:15.383" v="10" actId="26606"/>
          <ac:cxnSpMkLst>
            <pc:docMk/>
            <pc:sldMk cId="1488858629" sldId="297"/>
            <ac:cxnSpMk id="91" creationId="{28CD9F06-9628-469C-B788-A894E3E08281}"/>
          </ac:cxnSpMkLst>
        </pc:cxnChg>
        <pc:cxnChg chg="add">
          <ac:chgData name="Maria Deida" userId="f168ae789e131fcd" providerId="LiveId" clId="{E546830E-97F7-45B9-8516-B0FEF9718578}" dt="2024-06-19T02:15:15.383" v="10" actId="26606"/>
          <ac:cxnSpMkLst>
            <pc:docMk/>
            <pc:sldMk cId="1488858629" sldId="297"/>
            <ac:cxnSpMk id="93" creationId="{8550A431-0B61-421B-B4B7-24C0CFF0F938}"/>
          </ac:cxnSpMkLst>
        </pc:cxnChg>
        <pc:cxnChg chg="add">
          <ac:chgData name="Maria Deida" userId="f168ae789e131fcd" providerId="LiveId" clId="{E546830E-97F7-45B9-8516-B0FEF9718578}" dt="2024-06-19T02:15:15.383" v="10" actId="26606"/>
          <ac:cxnSpMkLst>
            <pc:docMk/>
            <pc:sldMk cId="1488858629" sldId="297"/>
            <ac:cxnSpMk id="99" creationId="{64C0A835-9AC9-4D0F-A529-BE4789E126C4}"/>
          </ac:cxnSpMkLst>
        </pc:cxnChg>
        <pc:cxnChg chg="add">
          <ac:chgData name="Maria Deida" userId="f168ae789e131fcd" providerId="LiveId" clId="{E546830E-97F7-45B9-8516-B0FEF9718578}" dt="2024-06-19T02:15:15.383" v="10" actId="26606"/>
          <ac:cxnSpMkLst>
            <pc:docMk/>
            <pc:sldMk cId="1488858629" sldId="297"/>
            <ac:cxnSpMk id="101" creationId="{7CF67ECC-797A-4CA0-87E3-36046649860E}"/>
          </ac:cxnSpMkLst>
        </pc:cxnChg>
      </pc:sldChg>
      <pc:sldChg chg="addSp delSp modSp add mod ord delAnim">
        <pc:chgData name="Maria Deida" userId="f168ae789e131fcd" providerId="LiveId" clId="{E546830E-97F7-45B9-8516-B0FEF9718578}" dt="2024-06-19T02:47:44.124" v="125" actId="1076"/>
        <pc:sldMkLst>
          <pc:docMk/>
          <pc:sldMk cId="2394740303" sldId="298"/>
        </pc:sldMkLst>
        <pc:spChg chg="add mod">
          <ac:chgData name="Maria Deida" userId="f168ae789e131fcd" providerId="LiveId" clId="{E546830E-97F7-45B9-8516-B0FEF9718578}" dt="2024-06-19T02:47:44.124" v="125" actId="1076"/>
          <ac:spMkLst>
            <pc:docMk/>
            <pc:sldMk cId="2394740303" sldId="298"/>
            <ac:spMk id="3" creationId="{05ECEEBA-1780-A9AD-AA24-305F279AF8EC}"/>
          </ac:spMkLst>
        </pc:spChg>
        <pc:spChg chg="add del mod">
          <ac:chgData name="Maria Deida" userId="f168ae789e131fcd" providerId="LiveId" clId="{E546830E-97F7-45B9-8516-B0FEF9718578}" dt="2024-06-19T02:38:42.651" v="70" actId="21"/>
          <ac:spMkLst>
            <pc:docMk/>
            <pc:sldMk cId="2394740303" sldId="298"/>
            <ac:spMk id="3" creationId="{C608B191-3215-6750-B0B7-DC7D76A004CE}"/>
          </ac:spMkLst>
        </pc:spChg>
        <pc:spChg chg="del mod">
          <ac:chgData name="Maria Deida" userId="f168ae789e131fcd" providerId="LiveId" clId="{E546830E-97F7-45B9-8516-B0FEF9718578}" dt="2024-06-19T02:38:38.964" v="69" actId="21"/>
          <ac:spMkLst>
            <pc:docMk/>
            <pc:sldMk cId="2394740303" sldId="298"/>
            <ac:spMk id="9" creationId="{6FEC93CF-2672-7D78-F278-58C5E012E0DF}"/>
          </ac:spMkLst>
        </pc:spChg>
        <pc:spChg chg="del">
          <ac:chgData name="Maria Deida" userId="f168ae789e131fcd" providerId="LiveId" clId="{E546830E-97F7-45B9-8516-B0FEF9718578}" dt="2024-06-19T02:15:51.867" v="13" actId="26606"/>
          <ac:spMkLst>
            <pc:docMk/>
            <pc:sldMk cId="2394740303" sldId="298"/>
            <ac:spMk id="95" creationId="{A221245A-B93D-45A8-B0FA-EC2AEE26EAB1}"/>
          </ac:spMkLst>
        </pc:spChg>
        <pc:spChg chg="del">
          <ac:chgData name="Maria Deida" userId="f168ae789e131fcd" providerId="LiveId" clId="{E546830E-97F7-45B9-8516-B0FEF9718578}" dt="2024-06-19T02:15:51.867" v="13" actId="26606"/>
          <ac:spMkLst>
            <pc:docMk/>
            <pc:sldMk cId="2394740303" sldId="298"/>
            <ac:spMk id="97" creationId="{A60A95D1-194E-4E4E-8C67-30F91F8E76D9}"/>
          </ac:spMkLst>
        </pc:spChg>
        <pc:spChg chg="add">
          <ac:chgData name="Maria Deida" userId="f168ae789e131fcd" providerId="LiveId" clId="{E546830E-97F7-45B9-8516-B0FEF9718578}" dt="2024-06-19T02:15:51.867" v="13" actId="26606"/>
          <ac:spMkLst>
            <pc:docMk/>
            <pc:sldMk cId="2394740303" sldId="298"/>
            <ac:spMk id="120" creationId="{5E4165CA-2930-4841-AFB7-DD41E95F2DE1}"/>
          </ac:spMkLst>
        </pc:spChg>
        <pc:spChg chg="add">
          <ac:chgData name="Maria Deida" userId="f168ae789e131fcd" providerId="LiveId" clId="{E546830E-97F7-45B9-8516-B0FEF9718578}" dt="2024-06-19T02:15:51.867" v="13" actId="26606"/>
          <ac:spMkLst>
            <pc:docMk/>
            <pc:sldMk cId="2394740303" sldId="298"/>
            <ac:spMk id="122" creationId="{D3A19439-95A7-4D53-B166-072A2A397205}"/>
          </ac:spMkLst>
        </pc:spChg>
        <pc:picChg chg="mod">
          <ac:chgData name="Maria Deida" userId="f168ae789e131fcd" providerId="LiveId" clId="{E546830E-97F7-45B9-8516-B0FEF9718578}" dt="2024-06-19T02:15:56.979" v="15" actId="962"/>
          <ac:picMkLst>
            <pc:docMk/>
            <pc:sldMk cId="2394740303" sldId="298"/>
            <ac:picMk id="7" creationId="{ED21B7CD-3D69-26B5-8A0B-52A19A6B0A26}"/>
          </ac:picMkLst>
        </pc:picChg>
        <pc:cxnChg chg="del">
          <ac:chgData name="Maria Deida" userId="f168ae789e131fcd" providerId="LiveId" clId="{E546830E-97F7-45B9-8516-B0FEF9718578}" dt="2024-06-19T02:15:51.867" v="13" actId="26606"/>
          <ac:cxnSpMkLst>
            <pc:docMk/>
            <pc:sldMk cId="2394740303" sldId="298"/>
            <ac:cxnSpMk id="81" creationId="{4436E0F2-A64B-471E-93C0-8DFE08CC57C8}"/>
          </ac:cxnSpMkLst>
        </pc:cxnChg>
        <pc:cxnChg chg="del">
          <ac:chgData name="Maria Deida" userId="f168ae789e131fcd" providerId="LiveId" clId="{E546830E-97F7-45B9-8516-B0FEF9718578}" dt="2024-06-19T02:15:51.867" v="13" actId="26606"/>
          <ac:cxnSpMkLst>
            <pc:docMk/>
            <pc:sldMk cId="2394740303" sldId="298"/>
            <ac:cxnSpMk id="83" creationId="{DC1E3AB1-2A8C-4607-9FAE-D8BDB280FE1A}"/>
          </ac:cxnSpMkLst>
        </pc:cxnChg>
        <pc:cxnChg chg="del">
          <ac:chgData name="Maria Deida" userId="f168ae789e131fcd" providerId="LiveId" clId="{E546830E-97F7-45B9-8516-B0FEF9718578}" dt="2024-06-19T02:15:51.867" v="13" actId="26606"/>
          <ac:cxnSpMkLst>
            <pc:docMk/>
            <pc:sldMk cId="2394740303" sldId="298"/>
            <ac:cxnSpMk id="85" creationId="{26D66059-832F-40B6-A35F-F56C8F38A1E7}"/>
          </ac:cxnSpMkLst>
        </pc:cxnChg>
        <pc:cxnChg chg="del">
          <ac:chgData name="Maria Deida" userId="f168ae789e131fcd" providerId="LiveId" clId="{E546830E-97F7-45B9-8516-B0FEF9718578}" dt="2024-06-19T02:15:51.867" v="13" actId="26606"/>
          <ac:cxnSpMkLst>
            <pc:docMk/>
            <pc:sldMk cId="2394740303" sldId="298"/>
            <ac:cxnSpMk id="87" creationId="{A515E2ED-7EA9-448D-83FA-54C3DF9723BD}"/>
          </ac:cxnSpMkLst>
        </pc:cxnChg>
        <pc:cxnChg chg="del">
          <ac:chgData name="Maria Deida" userId="f168ae789e131fcd" providerId="LiveId" clId="{E546830E-97F7-45B9-8516-B0FEF9718578}" dt="2024-06-19T02:15:51.867" v="13" actId="26606"/>
          <ac:cxnSpMkLst>
            <pc:docMk/>
            <pc:sldMk cId="2394740303" sldId="298"/>
            <ac:cxnSpMk id="89" creationId="{20595356-EABD-4767-AC9D-EA21FF115EC0}"/>
          </ac:cxnSpMkLst>
        </pc:cxnChg>
        <pc:cxnChg chg="del">
          <ac:chgData name="Maria Deida" userId="f168ae789e131fcd" providerId="LiveId" clId="{E546830E-97F7-45B9-8516-B0FEF9718578}" dt="2024-06-19T02:15:51.867" v="13" actId="26606"/>
          <ac:cxnSpMkLst>
            <pc:docMk/>
            <pc:sldMk cId="2394740303" sldId="298"/>
            <ac:cxnSpMk id="91" creationId="{28CD9F06-9628-469C-B788-A894E3E08281}"/>
          </ac:cxnSpMkLst>
        </pc:cxnChg>
        <pc:cxnChg chg="del">
          <ac:chgData name="Maria Deida" userId="f168ae789e131fcd" providerId="LiveId" clId="{E546830E-97F7-45B9-8516-B0FEF9718578}" dt="2024-06-19T02:15:51.867" v="13" actId="26606"/>
          <ac:cxnSpMkLst>
            <pc:docMk/>
            <pc:sldMk cId="2394740303" sldId="298"/>
            <ac:cxnSpMk id="93" creationId="{8550A431-0B61-421B-B4B7-24C0CFF0F938}"/>
          </ac:cxnSpMkLst>
        </pc:cxnChg>
        <pc:cxnChg chg="del">
          <ac:chgData name="Maria Deida" userId="f168ae789e131fcd" providerId="LiveId" clId="{E546830E-97F7-45B9-8516-B0FEF9718578}" dt="2024-06-19T02:15:51.867" v="13" actId="26606"/>
          <ac:cxnSpMkLst>
            <pc:docMk/>
            <pc:sldMk cId="2394740303" sldId="298"/>
            <ac:cxnSpMk id="99" creationId="{64C0A835-9AC9-4D0F-A529-BE4789E126C4}"/>
          </ac:cxnSpMkLst>
        </pc:cxnChg>
        <pc:cxnChg chg="del">
          <ac:chgData name="Maria Deida" userId="f168ae789e131fcd" providerId="LiveId" clId="{E546830E-97F7-45B9-8516-B0FEF9718578}" dt="2024-06-19T02:15:51.867" v="13" actId="26606"/>
          <ac:cxnSpMkLst>
            <pc:docMk/>
            <pc:sldMk cId="2394740303" sldId="298"/>
            <ac:cxnSpMk id="101" creationId="{7CF67ECC-797A-4CA0-87E3-36046649860E}"/>
          </ac:cxnSpMkLst>
        </pc:cxnChg>
        <pc:cxnChg chg="add">
          <ac:chgData name="Maria Deida" userId="f168ae789e131fcd" providerId="LiveId" clId="{E546830E-97F7-45B9-8516-B0FEF9718578}" dt="2024-06-19T02:15:51.867" v="13" actId="26606"/>
          <ac:cxnSpMkLst>
            <pc:docMk/>
            <pc:sldMk cId="2394740303" sldId="298"/>
            <ac:cxnSpMk id="106" creationId="{4436E0F2-A64B-471E-93C0-8DFE08CC57C8}"/>
          </ac:cxnSpMkLst>
        </pc:cxnChg>
        <pc:cxnChg chg="add">
          <ac:chgData name="Maria Deida" userId="f168ae789e131fcd" providerId="LiveId" clId="{E546830E-97F7-45B9-8516-B0FEF9718578}" dt="2024-06-19T02:15:51.867" v="13" actId="26606"/>
          <ac:cxnSpMkLst>
            <pc:docMk/>
            <pc:sldMk cId="2394740303" sldId="298"/>
            <ac:cxnSpMk id="108" creationId="{DC1E3AB1-2A8C-4607-9FAE-D8BDB280FE1A}"/>
          </ac:cxnSpMkLst>
        </pc:cxnChg>
        <pc:cxnChg chg="add">
          <ac:chgData name="Maria Deida" userId="f168ae789e131fcd" providerId="LiveId" clId="{E546830E-97F7-45B9-8516-B0FEF9718578}" dt="2024-06-19T02:15:51.867" v="13" actId="26606"/>
          <ac:cxnSpMkLst>
            <pc:docMk/>
            <pc:sldMk cId="2394740303" sldId="298"/>
            <ac:cxnSpMk id="110" creationId="{26D66059-832F-40B6-A35F-F56C8F38A1E7}"/>
          </ac:cxnSpMkLst>
        </pc:cxnChg>
        <pc:cxnChg chg="add">
          <ac:chgData name="Maria Deida" userId="f168ae789e131fcd" providerId="LiveId" clId="{E546830E-97F7-45B9-8516-B0FEF9718578}" dt="2024-06-19T02:15:51.867" v="13" actId="26606"/>
          <ac:cxnSpMkLst>
            <pc:docMk/>
            <pc:sldMk cId="2394740303" sldId="298"/>
            <ac:cxnSpMk id="112" creationId="{A515E2ED-7EA9-448D-83FA-54C3DF9723BD}"/>
          </ac:cxnSpMkLst>
        </pc:cxnChg>
        <pc:cxnChg chg="add">
          <ac:chgData name="Maria Deida" userId="f168ae789e131fcd" providerId="LiveId" clId="{E546830E-97F7-45B9-8516-B0FEF9718578}" dt="2024-06-19T02:15:51.867" v="13" actId="26606"/>
          <ac:cxnSpMkLst>
            <pc:docMk/>
            <pc:sldMk cId="2394740303" sldId="298"/>
            <ac:cxnSpMk id="114" creationId="{20595356-EABD-4767-AC9D-EA21FF115EC0}"/>
          </ac:cxnSpMkLst>
        </pc:cxnChg>
        <pc:cxnChg chg="add">
          <ac:chgData name="Maria Deida" userId="f168ae789e131fcd" providerId="LiveId" clId="{E546830E-97F7-45B9-8516-B0FEF9718578}" dt="2024-06-19T02:15:51.867" v="13" actId="26606"/>
          <ac:cxnSpMkLst>
            <pc:docMk/>
            <pc:sldMk cId="2394740303" sldId="298"/>
            <ac:cxnSpMk id="116" creationId="{28CD9F06-9628-469C-B788-A894E3E08281}"/>
          </ac:cxnSpMkLst>
        </pc:cxnChg>
        <pc:cxnChg chg="add">
          <ac:chgData name="Maria Deida" userId="f168ae789e131fcd" providerId="LiveId" clId="{E546830E-97F7-45B9-8516-B0FEF9718578}" dt="2024-06-19T02:15:51.867" v="13" actId="26606"/>
          <ac:cxnSpMkLst>
            <pc:docMk/>
            <pc:sldMk cId="2394740303" sldId="298"/>
            <ac:cxnSpMk id="118" creationId="{8550A431-0B61-421B-B4B7-24C0CFF0F938}"/>
          </ac:cxnSpMkLst>
        </pc:cxnChg>
      </pc:sldChg>
      <pc:sldChg chg="addSp delSp modSp add mod">
        <pc:chgData name="Maria Deida" userId="f168ae789e131fcd" providerId="LiveId" clId="{E546830E-97F7-45B9-8516-B0FEF9718578}" dt="2024-06-19T04:08:47.448" v="528" actId="14826"/>
        <pc:sldMkLst>
          <pc:docMk/>
          <pc:sldMk cId="2643552153" sldId="299"/>
        </pc:sldMkLst>
        <pc:spChg chg="add mod">
          <ac:chgData name="Maria Deida" userId="f168ae789e131fcd" providerId="LiveId" clId="{E546830E-97F7-45B9-8516-B0FEF9718578}" dt="2024-06-19T03:27:42.232" v="300" actId="1076"/>
          <ac:spMkLst>
            <pc:docMk/>
            <pc:sldMk cId="2643552153" sldId="299"/>
            <ac:spMk id="3" creationId="{2E2F5B76-5AFB-A4DA-74F3-73D61F70E05B}"/>
          </ac:spMkLst>
        </pc:spChg>
        <pc:spChg chg="del">
          <ac:chgData name="Maria Deida" userId="f168ae789e131fcd" providerId="LiveId" clId="{E546830E-97F7-45B9-8516-B0FEF9718578}" dt="2024-06-19T02:39:54.841" v="83" actId="21"/>
          <ac:spMkLst>
            <pc:docMk/>
            <pc:sldMk cId="2643552153" sldId="299"/>
            <ac:spMk id="3" creationId="{A0034E89-1952-5288-08A0-70A4A73BE39E}"/>
          </ac:spMkLst>
        </pc:spChg>
        <pc:spChg chg="add del mod">
          <ac:chgData name="Maria Deida" userId="f168ae789e131fcd" providerId="LiveId" clId="{E546830E-97F7-45B9-8516-B0FEF9718578}" dt="2024-06-19T02:39:58.078" v="84" actId="21"/>
          <ac:spMkLst>
            <pc:docMk/>
            <pc:sldMk cId="2643552153" sldId="299"/>
            <ac:spMk id="4" creationId="{683D0AD9-D517-4E04-6D53-986A22942E86}"/>
          </ac:spMkLst>
        </pc:spChg>
        <pc:picChg chg="mod">
          <ac:chgData name="Maria Deida" userId="f168ae789e131fcd" providerId="LiveId" clId="{E546830E-97F7-45B9-8516-B0FEF9718578}" dt="2024-06-19T04:08:47.448" v="528" actId="14826"/>
          <ac:picMkLst>
            <pc:docMk/>
            <pc:sldMk cId="2643552153" sldId="299"/>
            <ac:picMk id="17" creationId="{4D6EE8D1-247A-B95F-BD1A-A2D76964CF34}"/>
          </ac:picMkLst>
        </pc:picChg>
      </pc:sldChg>
      <pc:sldChg chg="addSp delSp modSp add mod ord">
        <pc:chgData name="Maria Deida" userId="f168ae789e131fcd" providerId="LiveId" clId="{E546830E-97F7-45B9-8516-B0FEF9718578}" dt="2024-06-19T04:05:11.365" v="512" actId="14100"/>
        <pc:sldMkLst>
          <pc:docMk/>
          <pc:sldMk cId="3920758816" sldId="300"/>
        </pc:sldMkLst>
        <pc:spChg chg="add mod">
          <ac:chgData name="Maria Deida" userId="f168ae789e131fcd" providerId="LiveId" clId="{E546830E-97F7-45B9-8516-B0FEF9718578}" dt="2024-06-19T03:33:53.904" v="335" actId="11"/>
          <ac:spMkLst>
            <pc:docMk/>
            <pc:sldMk cId="3920758816" sldId="300"/>
            <ac:spMk id="3" creationId="{F3530739-7C28-E217-6691-D91A136833FA}"/>
          </ac:spMkLst>
        </pc:spChg>
        <pc:spChg chg="add del mod">
          <ac:chgData name="Maria Deida" userId="f168ae789e131fcd" providerId="LiveId" clId="{E546830E-97F7-45B9-8516-B0FEF9718578}" dt="2024-06-19T04:04:53.987" v="506" actId="931"/>
          <ac:spMkLst>
            <pc:docMk/>
            <pc:sldMk cId="3920758816" sldId="300"/>
            <ac:spMk id="5" creationId="{D3883A16-5D44-F834-2080-12E15078A146}"/>
          </ac:spMkLst>
        </pc:spChg>
        <pc:spChg chg="del mod">
          <ac:chgData name="Maria Deida" userId="f168ae789e131fcd" providerId="LiveId" clId="{E546830E-97F7-45B9-8516-B0FEF9718578}" dt="2024-06-19T02:45:28.861" v="111" actId="21"/>
          <ac:spMkLst>
            <pc:docMk/>
            <pc:sldMk cId="3920758816" sldId="300"/>
            <ac:spMk id="6" creationId="{604EC28F-324E-AF5D-A86A-1DED448E7E05}"/>
          </ac:spMkLst>
        </pc:spChg>
        <pc:picChg chg="add del mod">
          <ac:chgData name="Maria Deida" userId="f168ae789e131fcd" providerId="LiveId" clId="{E546830E-97F7-45B9-8516-B0FEF9718578}" dt="2024-06-19T04:05:01.126" v="510" actId="21"/>
          <ac:picMkLst>
            <pc:docMk/>
            <pc:sldMk cId="3920758816" sldId="300"/>
            <ac:picMk id="2" creationId="{67B6E132-46E5-7D71-8032-964D3D96768E}"/>
          </ac:picMkLst>
        </pc:picChg>
        <pc:picChg chg="add mod">
          <ac:chgData name="Maria Deida" userId="f168ae789e131fcd" providerId="LiveId" clId="{E546830E-97F7-45B9-8516-B0FEF9718578}" dt="2024-06-19T04:05:11.365" v="512" actId="14100"/>
          <ac:picMkLst>
            <pc:docMk/>
            <pc:sldMk cId="3920758816" sldId="300"/>
            <ac:picMk id="7" creationId="{7561B6A9-F09C-08C7-588D-388F806526BE}"/>
          </ac:picMkLst>
        </pc:picChg>
        <pc:picChg chg="del mod">
          <ac:chgData name="Maria Deida" userId="f168ae789e131fcd" providerId="LiveId" clId="{E546830E-97F7-45B9-8516-B0FEF9718578}" dt="2024-06-19T04:04:09.956" v="500" actId="21"/>
          <ac:picMkLst>
            <pc:docMk/>
            <pc:sldMk cId="3920758816" sldId="300"/>
            <ac:picMk id="17" creationId="{4D6EE8D1-247A-B95F-BD1A-A2D76964CF34}"/>
          </ac:picMkLst>
        </pc:picChg>
      </pc:sldChg>
      <pc:sldChg chg="addSp delSp modSp add mod ord">
        <pc:chgData name="Maria Deida" userId="f168ae789e131fcd" providerId="LiveId" clId="{E546830E-97F7-45B9-8516-B0FEF9718578}" dt="2024-06-19T04:07:49.554" v="524" actId="14826"/>
        <pc:sldMkLst>
          <pc:docMk/>
          <pc:sldMk cId="3061869751" sldId="301"/>
        </pc:sldMkLst>
        <pc:spChg chg="add mod">
          <ac:chgData name="Maria Deida" userId="f168ae789e131fcd" providerId="LiveId" clId="{E546830E-97F7-45B9-8516-B0FEF9718578}" dt="2024-06-19T03:49:27.937" v="450" actId="790"/>
          <ac:spMkLst>
            <pc:docMk/>
            <pc:sldMk cId="3061869751" sldId="301"/>
            <ac:spMk id="3" creationId="{7B1ECFD5-FC6C-46DD-297E-F45636B36F27}"/>
          </ac:spMkLst>
        </pc:spChg>
        <pc:spChg chg="del">
          <ac:chgData name="Maria Deida" userId="f168ae789e131fcd" providerId="LiveId" clId="{E546830E-97F7-45B9-8516-B0FEF9718578}" dt="2024-06-19T02:45:33.965" v="112" actId="21"/>
          <ac:spMkLst>
            <pc:docMk/>
            <pc:sldMk cId="3061869751" sldId="301"/>
            <ac:spMk id="6" creationId="{604EC28F-324E-AF5D-A86A-1DED448E7E05}"/>
          </ac:spMkLst>
        </pc:spChg>
        <pc:picChg chg="mod">
          <ac:chgData name="Maria Deida" userId="f168ae789e131fcd" providerId="LiveId" clId="{E546830E-97F7-45B9-8516-B0FEF9718578}" dt="2024-06-19T04:07:49.554" v="524" actId="14826"/>
          <ac:picMkLst>
            <pc:docMk/>
            <pc:sldMk cId="3061869751" sldId="301"/>
            <ac:picMk id="17" creationId="{4D6EE8D1-247A-B95F-BD1A-A2D76964CF34}"/>
          </ac:picMkLst>
        </pc:picChg>
      </pc:sldChg>
      <pc:sldChg chg="addSp delSp modSp add mod ord">
        <pc:chgData name="Maria Deida" userId="f168ae789e131fcd" providerId="LiveId" clId="{E546830E-97F7-45B9-8516-B0FEF9718578}" dt="2024-06-19T03:01:14.223" v="175" actId="1076"/>
        <pc:sldMkLst>
          <pc:docMk/>
          <pc:sldMk cId="970545541" sldId="302"/>
        </pc:sldMkLst>
        <pc:spChg chg="add mod">
          <ac:chgData name="Maria Deida" userId="f168ae789e131fcd" providerId="LiveId" clId="{E546830E-97F7-45B9-8516-B0FEF9718578}" dt="2024-06-19T03:01:14.223" v="175" actId="1076"/>
          <ac:spMkLst>
            <pc:docMk/>
            <pc:sldMk cId="970545541" sldId="302"/>
            <ac:spMk id="2" creationId="{E7902565-5AB0-EEE2-2C5D-469C8BDB842C}"/>
          </ac:spMkLst>
        </pc:spChg>
        <pc:spChg chg="del">
          <ac:chgData name="Maria Deida" userId="f168ae789e131fcd" providerId="LiveId" clId="{E546830E-97F7-45B9-8516-B0FEF9718578}" dt="2024-06-19T03:00:27.756" v="169" actId="21"/>
          <ac:spMkLst>
            <pc:docMk/>
            <pc:sldMk cId="970545541" sldId="302"/>
            <ac:spMk id="3" creationId="{F96E4CF4-7C25-DA65-C0BC-E629586A625F}"/>
          </ac:spMkLst>
        </pc:spChg>
        <pc:picChg chg="mod">
          <ac:chgData name="Maria Deida" userId="f168ae789e131fcd" providerId="LiveId" clId="{E546830E-97F7-45B9-8516-B0FEF9718578}" dt="2024-06-19T02:59:54.670" v="168" actId="14826"/>
          <ac:picMkLst>
            <pc:docMk/>
            <pc:sldMk cId="970545541" sldId="302"/>
            <ac:picMk id="7" creationId="{ED21B7CD-3D69-26B5-8A0B-52A19A6B0A26}"/>
          </ac:picMkLst>
        </pc:picChg>
      </pc:sldChg>
      <pc:sldChg chg="addSp modSp add mod ord">
        <pc:chgData name="Maria Deida" userId="f168ae789e131fcd" providerId="LiveId" clId="{E546830E-97F7-45B9-8516-B0FEF9718578}" dt="2024-06-19T04:06:54.894" v="520" actId="14826"/>
        <pc:sldMkLst>
          <pc:docMk/>
          <pc:sldMk cId="2050836654" sldId="303"/>
        </pc:sldMkLst>
        <pc:spChg chg="add mod">
          <ac:chgData name="Maria Deida" userId="f168ae789e131fcd" providerId="LiveId" clId="{E546830E-97F7-45B9-8516-B0FEF9718578}" dt="2024-06-19T03:30:23.538" v="314"/>
          <ac:spMkLst>
            <pc:docMk/>
            <pc:sldMk cId="2050836654" sldId="303"/>
            <ac:spMk id="3" creationId="{85160766-5166-AE8F-7348-D07B79B83E57}"/>
          </ac:spMkLst>
        </pc:spChg>
        <pc:picChg chg="mod">
          <ac:chgData name="Maria Deida" userId="f168ae789e131fcd" providerId="LiveId" clId="{E546830E-97F7-45B9-8516-B0FEF9718578}" dt="2024-06-19T04:06:54.894" v="520" actId="14826"/>
          <ac:picMkLst>
            <pc:docMk/>
            <pc:sldMk cId="2050836654" sldId="303"/>
            <ac:picMk id="17" creationId="{4D6EE8D1-247A-B95F-BD1A-A2D76964CF34}"/>
          </ac:picMkLst>
        </pc:picChg>
      </pc:sldChg>
      <pc:sldChg chg="addSp modSp add mod ord">
        <pc:chgData name="Maria Deida" userId="f168ae789e131fcd" providerId="LiveId" clId="{E546830E-97F7-45B9-8516-B0FEF9718578}" dt="2024-06-19T04:07:33.774" v="523" actId="14826"/>
        <pc:sldMkLst>
          <pc:docMk/>
          <pc:sldMk cId="2493759856" sldId="304"/>
        </pc:sldMkLst>
        <pc:spChg chg="add mod">
          <ac:chgData name="Maria Deida" userId="f168ae789e131fcd" providerId="LiveId" clId="{E546830E-97F7-45B9-8516-B0FEF9718578}" dt="2024-06-19T03:48:46.881" v="449" actId="207"/>
          <ac:spMkLst>
            <pc:docMk/>
            <pc:sldMk cId="2493759856" sldId="304"/>
            <ac:spMk id="3" creationId="{8BF0F6E0-94B5-D342-BBDA-5DEB80AFC643}"/>
          </ac:spMkLst>
        </pc:spChg>
        <pc:picChg chg="mod">
          <ac:chgData name="Maria Deida" userId="f168ae789e131fcd" providerId="LiveId" clId="{E546830E-97F7-45B9-8516-B0FEF9718578}" dt="2024-06-19T04:07:33.774" v="523" actId="14826"/>
          <ac:picMkLst>
            <pc:docMk/>
            <pc:sldMk cId="2493759856" sldId="304"/>
            <ac:picMk id="17" creationId="{4D6EE8D1-247A-B95F-BD1A-A2D76964CF34}"/>
          </ac:picMkLst>
        </pc:picChg>
      </pc:sldChg>
      <pc:sldChg chg="addSp modSp add mod ord">
        <pc:chgData name="Maria Deida" userId="f168ae789e131fcd" providerId="LiveId" clId="{E546830E-97F7-45B9-8516-B0FEF9718578}" dt="2024-06-19T04:06:29.104" v="518" actId="14826"/>
        <pc:sldMkLst>
          <pc:docMk/>
          <pc:sldMk cId="227220482" sldId="305"/>
        </pc:sldMkLst>
        <pc:spChg chg="add mod">
          <ac:chgData name="Maria Deida" userId="f168ae789e131fcd" providerId="LiveId" clId="{E546830E-97F7-45B9-8516-B0FEF9718578}" dt="2024-06-19T03:22:24.935" v="266" actId="1076"/>
          <ac:spMkLst>
            <pc:docMk/>
            <pc:sldMk cId="227220482" sldId="305"/>
            <ac:spMk id="3" creationId="{76F14D8D-FBB1-240D-B934-4D37731B39AA}"/>
          </ac:spMkLst>
        </pc:spChg>
        <pc:picChg chg="mod">
          <ac:chgData name="Maria Deida" userId="f168ae789e131fcd" providerId="LiveId" clId="{E546830E-97F7-45B9-8516-B0FEF9718578}" dt="2024-06-19T04:06:29.104" v="518" actId="14826"/>
          <ac:picMkLst>
            <pc:docMk/>
            <pc:sldMk cId="227220482" sldId="305"/>
            <ac:picMk id="17" creationId="{4D6EE8D1-247A-B95F-BD1A-A2D76964CF34}"/>
          </ac:picMkLst>
        </pc:picChg>
      </pc:sldChg>
      <pc:sldChg chg="addSp modSp add mod ord">
        <pc:chgData name="Maria Deida" userId="f168ae789e131fcd" providerId="LiveId" clId="{E546830E-97F7-45B9-8516-B0FEF9718578}" dt="2024-06-19T04:08:13.384" v="526" actId="14826"/>
        <pc:sldMkLst>
          <pc:docMk/>
          <pc:sldMk cId="653078574" sldId="306"/>
        </pc:sldMkLst>
        <pc:spChg chg="add mod">
          <ac:chgData name="Maria Deida" userId="f168ae789e131fcd" providerId="LiveId" clId="{E546830E-97F7-45B9-8516-B0FEF9718578}" dt="2024-06-19T03:50:31.853" v="452"/>
          <ac:spMkLst>
            <pc:docMk/>
            <pc:sldMk cId="653078574" sldId="306"/>
            <ac:spMk id="3" creationId="{6947E868-6666-1365-C0BB-400F1D9A22D9}"/>
          </ac:spMkLst>
        </pc:spChg>
        <pc:picChg chg="mod">
          <ac:chgData name="Maria Deida" userId="f168ae789e131fcd" providerId="LiveId" clId="{E546830E-97F7-45B9-8516-B0FEF9718578}" dt="2024-06-19T04:08:13.384" v="526" actId="14826"/>
          <ac:picMkLst>
            <pc:docMk/>
            <pc:sldMk cId="653078574" sldId="306"/>
            <ac:picMk id="17" creationId="{4D6EE8D1-247A-B95F-BD1A-A2D76964CF34}"/>
          </ac:picMkLst>
        </pc:picChg>
      </pc:sldChg>
      <pc:sldChg chg="addSp modSp add mod">
        <pc:chgData name="Maria Deida" userId="f168ae789e131fcd" providerId="LiveId" clId="{E546830E-97F7-45B9-8516-B0FEF9718578}" dt="2024-06-19T04:06:00.214" v="516" actId="14100"/>
        <pc:sldMkLst>
          <pc:docMk/>
          <pc:sldMk cId="3786629853" sldId="307"/>
        </pc:sldMkLst>
        <pc:spChg chg="add mod">
          <ac:chgData name="Maria Deida" userId="f168ae789e131fcd" providerId="LiveId" clId="{E546830E-97F7-45B9-8516-B0FEF9718578}" dt="2024-06-19T03:46:56.528" v="436" actId="20577"/>
          <ac:spMkLst>
            <pc:docMk/>
            <pc:sldMk cId="3786629853" sldId="307"/>
            <ac:spMk id="3" creationId="{618D3202-547B-9C86-EF12-F9F4F6C99E6A}"/>
          </ac:spMkLst>
        </pc:spChg>
        <pc:picChg chg="mod">
          <ac:chgData name="Maria Deida" userId="f168ae789e131fcd" providerId="LiveId" clId="{E546830E-97F7-45B9-8516-B0FEF9718578}" dt="2024-06-19T04:06:00.214" v="516" actId="14100"/>
          <ac:picMkLst>
            <pc:docMk/>
            <pc:sldMk cId="3786629853" sldId="307"/>
            <ac:picMk id="17" creationId="{4D6EE8D1-247A-B95F-BD1A-A2D76964CF34}"/>
          </ac:picMkLst>
        </pc:picChg>
      </pc:sldChg>
      <pc:sldChg chg="addSp modSp add mod ord">
        <pc:chgData name="Maria Deida" userId="f168ae789e131fcd" providerId="LiveId" clId="{E546830E-97F7-45B9-8516-B0FEF9718578}" dt="2024-06-19T04:02:09.455" v="494" actId="14826"/>
        <pc:sldMkLst>
          <pc:docMk/>
          <pc:sldMk cId="3230595019" sldId="308"/>
        </pc:sldMkLst>
        <pc:spChg chg="add mod">
          <ac:chgData name="Maria Deida" userId="f168ae789e131fcd" providerId="LiveId" clId="{E546830E-97F7-45B9-8516-B0FEF9718578}" dt="2024-06-19T03:45:08.420" v="428" actId="313"/>
          <ac:spMkLst>
            <pc:docMk/>
            <pc:sldMk cId="3230595019" sldId="308"/>
            <ac:spMk id="3" creationId="{8ABCE12B-AEF4-3D01-B2E9-C17FD1CC83F3}"/>
          </ac:spMkLst>
        </pc:spChg>
        <pc:picChg chg="mod">
          <ac:chgData name="Maria Deida" userId="f168ae789e131fcd" providerId="LiveId" clId="{E546830E-97F7-45B9-8516-B0FEF9718578}" dt="2024-06-19T04:02:09.455" v="494" actId="14826"/>
          <ac:picMkLst>
            <pc:docMk/>
            <pc:sldMk cId="3230595019" sldId="308"/>
            <ac:picMk id="17" creationId="{4D6EE8D1-247A-B95F-BD1A-A2D76964CF34}"/>
          </ac:picMkLst>
        </pc:picChg>
      </pc:sldChg>
      <pc:sldChg chg="modSp add del mod">
        <pc:chgData name="Maria Deida" userId="f168ae789e131fcd" providerId="LiveId" clId="{E546830E-97F7-45B9-8516-B0FEF9718578}" dt="2024-06-19T03:33:59.039" v="342" actId="2890"/>
        <pc:sldMkLst>
          <pc:docMk/>
          <pc:sldMk cId="1789521479" sldId="309"/>
        </pc:sldMkLst>
        <pc:spChg chg="mod">
          <ac:chgData name="Maria Deida" userId="f168ae789e131fcd" providerId="LiveId" clId="{E546830E-97F7-45B9-8516-B0FEF9718578}" dt="2024-06-19T03:33:57.552" v="341" actId="11"/>
          <ac:spMkLst>
            <pc:docMk/>
            <pc:sldMk cId="1789521479" sldId="309"/>
            <ac:spMk id="3" creationId="{D75D0877-E58F-5003-369F-A18EAF9BCB64}"/>
          </ac:spMkLst>
        </pc:spChg>
      </pc:sldChg>
      <pc:sldChg chg="addSp delSp modSp add mod">
        <pc:chgData name="Maria Deida" userId="f168ae789e131fcd" providerId="LiveId" clId="{E546830E-97F7-45B9-8516-B0FEF9718578}" dt="2024-06-19T04:01:44.911" v="493" actId="1076"/>
        <pc:sldMkLst>
          <pc:docMk/>
          <pc:sldMk cId="2728944859" sldId="309"/>
        </pc:sldMkLst>
        <pc:spChg chg="add mod ord">
          <ac:chgData name="Maria Deida" userId="f168ae789e131fcd" providerId="LiveId" clId="{E546830E-97F7-45B9-8516-B0FEF9718578}" dt="2024-06-19T03:40:22.632" v="382" actId="1076"/>
          <ac:spMkLst>
            <pc:docMk/>
            <pc:sldMk cId="2728944859" sldId="309"/>
            <ac:spMk id="2" creationId="{182ABF77-9541-5FB6-112C-1F6659CC21A6}"/>
          </ac:spMkLst>
        </pc:spChg>
        <pc:spChg chg="del mod">
          <ac:chgData name="Maria Deida" userId="f168ae789e131fcd" providerId="LiveId" clId="{E546830E-97F7-45B9-8516-B0FEF9718578}" dt="2024-06-19T03:39:57.140" v="379" actId="21"/>
          <ac:spMkLst>
            <pc:docMk/>
            <pc:sldMk cId="2728944859" sldId="309"/>
            <ac:spMk id="3" creationId="{D75D0877-E58F-5003-369F-A18EAF9BCB64}"/>
          </ac:spMkLst>
        </pc:spChg>
        <pc:spChg chg="add mod">
          <ac:chgData name="Maria Deida" userId="f168ae789e131fcd" providerId="LiveId" clId="{E546830E-97F7-45B9-8516-B0FEF9718578}" dt="2024-06-19T04:01:05.924" v="490" actId="21"/>
          <ac:spMkLst>
            <pc:docMk/>
            <pc:sldMk cId="2728944859" sldId="309"/>
            <ac:spMk id="5" creationId="{0E84A59F-041D-F9AB-51AF-3FA96FFDBD2D}"/>
          </ac:spMkLst>
        </pc:spChg>
        <pc:picChg chg="add mod">
          <ac:chgData name="Maria Deida" userId="f168ae789e131fcd" providerId="LiveId" clId="{E546830E-97F7-45B9-8516-B0FEF9718578}" dt="2024-06-19T04:01:44.911" v="493" actId="1076"/>
          <ac:picMkLst>
            <pc:docMk/>
            <pc:sldMk cId="2728944859" sldId="309"/>
            <ac:picMk id="6" creationId="{35D6246E-5271-3382-0C29-EA6ED2F32796}"/>
          </ac:picMkLst>
        </pc:picChg>
        <pc:picChg chg="del">
          <ac:chgData name="Maria Deida" userId="f168ae789e131fcd" providerId="LiveId" clId="{E546830E-97F7-45B9-8516-B0FEF9718578}" dt="2024-06-19T04:01:05.924" v="490" actId="21"/>
          <ac:picMkLst>
            <pc:docMk/>
            <pc:sldMk cId="2728944859" sldId="309"/>
            <ac:picMk id="17" creationId="{4D6EE8D1-247A-B95F-BD1A-A2D76964CF34}"/>
          </ac:picMkLst>
        </pc:picChg>
      </pc:sldChg>
      <pc:sldChg chg="modSp add mod">
        <pc:chgData name="Maria Deida" userId="f168ae789e131fcd" providerId="LiveId" clId="{E546830E-97F7-45B9-8516-B0FEF9718578}" dt="2024-06-19T04:02:27.686" v="495" actId="14826"/>
        <pc:sldMkLst>
          <pc:docMk/>
          <pc:sldMk cId="12647755" sldId="310"/>
        </pc:sldMkLst>
        <pc:spChg chg="mod">
          <ac:chgData name="Maria Deida" userId="f168ae789e131fcd" providerId="LiveId" clId="{E546830E-97F7-45B9-8516-B0FEF9718578}" dt="2024-06-19T03:44:52.149" v="422" actId="313"/>
          <ac:spMkLst>
            <pc:docMk/>
            <pc:sldMk cId="12647755" sldId="310"/>
            <ac:spMk id="3" creationId="{8ABCE12B-AEF4-3D01-B2E9-C17FD1CC83F3}"/>
          </ac:spMkLst>
        </pc:spChg>
        <pc:picChg chg="mod">
          <ac:chgData name="Maria Deida" userId="f168ae789e131fcd" providerId="LiveId" clId="{E546830E-97F7-45B9-8516-B0FEF9718578}" dt="2024-06-19T04:02:27.686" v="495" actId="14826"/>
          <ac:picMkLst>
            <pc:docMk/>
            <pc:sldMk cId="12647755" sldId="310"/>
            <ac:picMk id="17" creationId="{4D6EE8D1-247A-B95F-BD1A-A2D76964CF34}"/>
          </ac:picMkLst>
        </pc:picChg>
      </pc:sldChg>
      <pc:sldChg chg="modSp add mod">
        <pc:chgData name="Maria Deida" userId="f168ae789e131fcd" providerId="LiveId" clId="{E546830E-97F7-45B9-8516-B0FEF9718578}" dt="2024-06-19T04:05:33.112" v="514" actId="14100"/>
        <pc:sldMkLst>
          <pc:docMk/>
          <pc:sldMk cId="1091120007" sldId="311"/>
        </pc:sldMkLst>
        <pc:spChg chg="mod">
          <ac:chgData name="Maria Deida" userId="f168ae789e131fcd" providerId="LiveId" clId="{E546830E-97F7-45B9-8516-B0FEF9718578}" dt="2024-06-19T03:41:13.747" v="386" actId="21"/>
          <ac:spMkLst>
            <pc:docMk/>
            <pc:sldMk cId="1091120007" sldId="311"/>
            <ac:spMk id="3" creationId="{F3530739-7C28-E217-6691-D91A136833FA}"/>
          </ac:spMkLst>
        </pc:spChg>
        <pc:picChg chg="mod">
          <ac:chgData name="Maria Deida" userId="f168ae789e131fcd" providerId="LiveId" clId="{E546830E-97F7-45B9-8516-B0FEF9718578}" dt="2024-06-19T04:05:33.112" v="514" actId="14100"/>
          <ac:picMkLst>
            <pc:docMk/>
            <pc:sldMk cId="1091120007" sldId="311"/>
            <ac:picMk id="17" creationId="{4D6EE8D1-247A-B95F-BD1A-A2D76964CF34}"/>
          </ac:picMkLst>
        </pc:picChg>
      </pc:sldChg>
      <pc:sldChg chg="addSp delSp modSp add mod">
        <pc:chgData name="Maria Deida" userId="f168ae789e131fcd" providerId="LiveId" clId="{E546830E-97F7-45B9-8516-B0FEF9718578}" dt="2024-06-19T04:06:09.328" v="517" actId="14826"/>
        <pc:sldMkLst>
          <pc:docMk/>
          <pc:sldMk cId="2462743284" sldId="312"/>
        </pc:sldMkLst>
        <pc:spChg chg="add mod">
          <ac:chgData name="Maria Deida" userId="f168ae789e131fcd" providerId="LiveId" clId="{E546830E-97F7-45B9-8516-B0FEF9718578}" dt="2024-06-19T03:47:19.119" v="440" actId="313"/>
          <ac:spMkLst>
            <pc:docMk/>
            <pc:sldMk cId="2462743284" sldId="312"/>
            <ac:spMk id="2" creationId="{68340987-BDBD-D6EA-8A10-76AB2C2D0C0C}"/>
          </ac:spMkLst>
        </pc:spChg>
        <pc:spChg chg="del mod">
          <ac:chgData name="Maria Deida" userId="f168ae789e131fcd" providerId="LiveId" clId="{E546830E-97F7-45B9-8516-B0FEF9718578}" dt="2024-06-19T03:46:44.831" v="434" actId="21"/>
          <ac:spMkLst>
            <pc:docMk/>
            <pc:sldMk cId="2462743284" sldId="312"/>
            <ac:spMk id="3" creationId="{618D3202-547B-9C86-EF12-F9F4F6C99E6A}"/>
          </ac:spMkLst>
        </pc:spChg>
        <pc:picChg chg="mod">
          <ac:chgData name="Maria Deida" userId="f168ae789e131fcd" providerId="LiveId" clId="{E546830E-97F7-45B9-8516-B0FEF9718578}" dt="2024-06-19T04:06:09.328" v="517" actId="14826"/>
          <ac:picMkLst>
            <pc:docMk/>
            <pc:sldMk cId="2462743284" sldId="312"/>
            <ac:picMk id="17" creationId="{4D6EE8D1-247A-B95F-BD1A-A2D76964CF34}"/>
          </ac:picMkLst>
        </pc:picChg>
      </pc:sldChg>
      <pc:sldChg chg="modSp add mod">
        <pc:chgData name="Maria Deida" userId="f168ae789e131fcd" providerId="LiveId" clId="{E546830E-97F7-45B9-8516-B0FEF9718578}" dt="2024-06-19T04:06:38.902" v="519" actId="14826"/>
        <pc:sldMkLst>
          <pc:docMk/>
          <pc:sldMk cId="3036159172" sldId="313"/>
        </pc:sldMkLst>
        <pc:spChg chg="mod">
          <ac:chgData name="Maria Deida" userId="f168ae789e131fcd" providerId="LiveId" clId="{E546830E-97F7-45B9-8516-B0FEF9718578}" dt="2024-06-19T03:41:37.853" v="389" actId="207"/>
          <ac:spMkLst>
            <pc:docMk/>
            <pc:sldMk cId="3036159172" sldId="313"/>
            <ac:spMk id="3" creationId="{76F14D8D-FBB1-240D-B934-4D37731B39AA}"/>
          </ac:spMkLst>
        </pc:spChg>
        <pc:picChg chg="mod">
          <ac:chgData name="Maria Deida" userId="f168ae789e131fcd" providerId="LiveId" clId="{E546830E-97F7-45B9-8516-B0FEF9718578}" dt="2024-06-19T04:06:38.902" v="519" actId="14826"/>
          <ac:picMkLst>
            <pc:docMk/>
            <pc:sldMk cId="3036159172" sldId="313"/>
            <ac:picMk id="17" creationId="{4D6EE8D1-247A-B95F-BD1A-A2D76964CF34}"/>
          </ac:picMkLst>
        </pc:picChg>
      </pc:sldChg>
      <pc:sldChg chg="modSp add mod">
        <pc:chgData name="Maria Deida" userId="f168ae789e131fcd" providerId="LiveId" clId="{E546830E-97F7-45B9-8516-B0FEF9718578}" dt="2024-06-19T04:07:07.559" v="521" actId="14826"/>
        <pc:sldMkLst>
          <pc:docMk/>
          <pc:sldMk cId="2581663798" sldId="314"/>
        </pc:sldMkLst>
        <pc:spChg chg="mod">
          <ac:chgData name="Maria Deida" userId="f168ae789e131fcd" providerId="LiveId" clId="{E546830E-97F7-45B9-8516-B0FEF9718578}" dt="2024-06-19T03:43:51.656" v="406" actId="313"/>
          <ac:spMkLst>
            <pc:docMk/>
            <pc:sldMk cId="2581663798" sldId="314"/>
            <ac:spMk id="3" creationId="{85160766-5166-AE8F-7348-D07B79B83E57}"/>
          </ac:spMkLst>
        </pc:spChg>
        <pc:picChg chg="mod">
          <ac:chgData name="Maria Deida" userId="f168ae789e131fcd" providerId="LiveId" clId="{E546830E-97F7-45B9-8516-B0FEF9718578}" dt="2024-06-19T04:07:07.559" v="521" actId="14826"/>
          <ac:picMkLst>
            <pc:docMk/>
            <pc:sldMk cId="2581663798" sldId="314"/>
            <ac:picMk id="17" creationId="{4D6EE8D1-247A-B95F-BD1A-A2D76964CF34}"/>
          </ac:picMkLst>
        </pc:picChg>
      </pc:sldChg>
      <pc:sldChg chg="modSp add mod ord">
        <pc:chgData name="Maria Deida" userId="f168ae789e131fcd" providerId="LiveId" clId="{E546830E-97F7-45B9-8516-B0FEF9718578}" dt="2024-06-19T04:07:22.601" v="522" actId="14826"/>
        <pc:sldMkLst>
          <pc:docMk/>
          <pc:sldMk cId="501365747" sldId="315"/>
        </pc:sldMkLst>
        <pc:spChg chg="mod">
          <ac:chgData name="Maria Deida" userId="f168ae789e131fcd" providerId="LiveId" clId="{E546830E-97F7-45B9-8516-B0FEF9718578}" dt="2024-06-19T03:48:00.155" v="442"/>
          <ac:spMkLst>
            <pc:docMk/>
            <pc:sldMk cId="501365747" sldId="315"/>
            <ac:spMk id="3" creationId="{8BF0F6E0-94B5-D342-BBDA-5DEB80AFC643}"/>
          </ac:spMkLst>
        </pc:spChg>
        <pc:picChg chg="mod">
          <ac:chgData name="Maria Deida" userId="f168ae789e131fcd" providerId="LiveId" clId="{E546830E-97F7-45B9-8516-B0FEF9718578}" dt="2024-06-19T04:07:22.601" v="522" actId="14826"/>
          <ac:picMkLst>
            <pc:docMk/>
            <pc:sldMk cId="501365747" sldId="315"/>
            <ac:picMk id="17" creationId="{4D6EE8D1-247A-B95F-BD1A-A2D76964CF34}"/>
          </ac:picMkLst>
        </pc:picChg>
      </pc:sldChg>
      <pc:sldChg chg="modSp add mod">
        <pc:chgData name="Maria Deida" userId="f168ae789e131fcd" providerId="LiveId" clId="{E546830E-97F7-45B9-8516-B0FEF9718578}" dt="2024-06-19T04:08:01.687" v="525" actId="14826"/>
        <pc:sldMkLst>
          <pc:docMk/>
          <pc:sldMk cId="1081900666" sldId="316"/>
        </pc:sldMkLst>
        <pc:spChg chg="mod">
          <ac:chgData name="Maria Deida" userId="f168ae789e131fcd" providerId="LiveId" clId="{E546830E-97F7-45B9-8516-B0FEF9718578}" dt="2024-06-19T03:43:25.996" v="401" actId="313"/>
          <ac:spMkLst>
            <pc:docMk/>
            <pc:sldMk cId="1081900666" sldId="316"/>
            <ac:spMk id="3" creationId="{7B1ECFD5-FC6C-46DD-297E-F45636B36F27}"/>
          </ac:spMkLst>
        </pc:spChg>
        <pc:picChg chg="mod">
          <ac:chgData name="Maria Deida" userId="f168ae789e131fcd" providerId="LiveId" clId="{E546830E-97F7-45B9-8516-B0FEF9718578}" dt="2024-06-19T04:08:01.687" v="525" actId="14826"/>
          <ac:picMkLst>
            <pc:docMk/>
            <pc:sldMk cId="1081900666" sldId="316"/>
            <ac:picMk id="17" creationId="{4D6EE8D1-247A-B95F-BD1A-A2D76964CF34}"/>
          </ac:picMkLst>
        </pc:picChg>
      </pc:sldChg>
      <pc:sldChg chg="addSp delSp modSp add mod">
        <pc:chgData name="Maria Deida" userId="f168ae789e131fcd" providerId="LiveId" clId="{E546830E-97F7-45B9-8516-B0FEF9718578}" dt="2024-06-19T04:08:25.431" v="527" actId="14826"/>
        <pc:sldMkLst>
          <pc:docMk/>
          <pc:sldMk cId="1551525843" sldId="317"/>
        </pc:sldMkLst>
        <pc:spChg chg="add mod">
          <ac:chgData name="Maria Deida" userId="f168ae789e131fcd" providerId="LiveId" clId="{E546830E-97F7-45B9-8516-B0FEF9718578}" dt="2024-06-19T03:50:52.244" v="456" actId="207"/>
          <ac:spMkLst>
            <pc:docMk/>
            <pc:sldMk cId="1551525843" sldId="317"/>
            <ac:spMk id="2" creationId="{C196DC43-77A3-20F6-AAC7-1FC6F6B66D21}"/>
          </ac:spMkLst>
        </pc:spChg>
        <pc:spChg chg="del mod">
          <ac:chgData name="Maria Deida" userId="f168ae789e131fcd" providerId="LiveId" clId="{E546830E-97F7-45B9-8516-B0FEF9718578}" dt="2024-06-19T03:50:39.512" v="453" actId="21"/>
          <ac:spMkLst>
            <pc:docMk/>
            <pc:sldMk cId="1551525843" sldId="317"/>
            <ac:spMk id="3" creationId="{6947E868-6666-1365-C0BB-400F1D9A22D9}"/>
          </ac:spMkLst>
        </pc:spChg>
        <pc:picChg chg="mod">
          <ac:chgData name="Maria Deida" userId="f168ae789e131fcd" providerId="LiveId" clId="{E546830E-97F7-45B9-8516-B0FEF9718578}" dt="2024-06-19T04:08:25.431" v="527" actId="14826"/>
          <ac:picMkLst>
            <pc:docMk/>
            <pc:sldMk cId="1551525843" sldId="317"/>
            <ac:picMk id="17" creationId="{4D6EE8D1-247A-B95F-BD1A-A2D76964CF34}"/>
          </ac:picMkLst>
        </pc:picChg>
      </pc:sldChg>
      <pc:sldChg chg="modSp add mod">
        <pc:chgData name="Maria Deida" userId="f168ae789e131fcd" providerId="LiveId" clId="{E546830E-97F7-45B9-8516-B0FEF9718578}" dt="2024-06-19T04:08:59.327" v="529" actId="14826"/>
        <pc:sldMkLst>
          <pc:docMk/>
          <pc:sldMk cId="2556588397" sldId="318"/>
        </pc:sldMkLst>
        <pc:spChg chg="mod">
          <ac:chgData name="Maria Deida" userId="f168ae789e131fcd" providerId="LiveId" clId="{E546830E-97F7-45B9-8516-B0FEF9718578}" dt="2024-06-19T03:43:10.269" v="400" actId="313"/>
          <ac:spMkLst>
            <pc:docMk/>
            <pc:sldMk cId="2556588397" sldId="318"/>
            <ac:spMk id="3" creationId="{2E2F5B76-5AFB-A4DA-74F3-73D61F70E05B}"/>
          </ac:spMkLst>
        </pc:spChg>
        <pc:picChg chg="mod">
          <ac:chgData name="Maria Deida" userId="f168ae789e131fcd" providerId="LiveId" clId="{E546830E-97F7-45B9-8516-B0FEF9718578}" dt="2024-06-19T04:08:59.327" v="529" actId="14826"/>
          <ac:picMkLst>
            <pc:docMk/>
            <pc:sldMk cId="2556588397" sldId="318"/>
            <ac:picMk id="17" creationId="{4D6EE8D1-247A-B95F-BD1A-A2D76964CF34}"/>
          </ac:picMkLst>
        </pc:picChg>
      </pc:sldChg>
      <pc:sldChg chg="add del">
        <pc:chgData name="Maria Deida" userId="f168ae789e131fcd" providerId="LiveId" clId="{E546830E-97F7-45B9-8516-B0FEF9718578}" dt="2024-06-19T03:53:02.677" v="458" actId="2696"/>
        <pc:sldMkLst>
          <pc:docMk/>
          <pc:sldMk cId="3226563624" sldId="319"/>
        </pc:sldMkLst>
      </pc:sldChg>
      <pc:sldChg chg="delSp modSp add mod setBg delDesignElem">
        <pc:chgData name="Maria Deida" userId="f168ae789e131fcd" providerId="LiveId" clId="{E546830E-97F7-45B9-8516-B0FEF9718578}" dt="2024-06-19T03:54:20.532" v="485" actId="113"/>
        <pc:sldMkLst>
          <pc:docMk/>
          <pc:sldMk cId="3907645870" sldId="319"/>
        </pc:sldMkLst>
        <pc:spChg chg="mod">
          <ac:chgData name="Maria Deida" userId="f168ae789e131fcd" providerId="LiveId" clId="{E546830E-97F7-45B9-8516-B0FEF9718578}" dt="2024-06-19T03:54:20.532" v="485" actId="113"/>
          <ac:spMkLst>
            <pc:docMk/>
            <pc:sldMk cId="3907645870" sldId="319"/>
            <ac:spMk id="4" creationId="{CEAE7DF3-A7A4-EB18-23A0-D7CC05659E9F}"/>
          </ac:spMkLst>
        </pc:spChg>
        <pc:spChg chg="del">
          <ac:chgData name="Maria Deida" userId="f168ae789e131fcd" providerId="LiveId" clId="{E546830E-97F7-45B9-8516-B0FEF9718578}" dt="2024-06-19T03:53:08.305" v="460"/>
          <ac:spMkLst>
            <pc:docMk/>
            <pc:sldMk cId="3907645870" sldId="319"/>
            <ac:spMk id="28" creationId="{5E4165CA-2930-4841-AFB7-DD41E95F2DE1}"/>
          </ac:spMkLst>
        </pc:spChg>
        <pc:spChg chg="del">
          <ac:chgData name="Maria Deida" userId="f168ae789e131fcd" providerId="LiveId" clId="{E546830E-97F7-45B9-8516-B0FEF9718578}" dt="2024-06-19T03:53:08.305" v="460"/>
          <ac:spMkLst>
            <pc:docMk/>
            <pc:sldMk cId="3907645870" sldId="319"/>
            <ac:spMk id="30" creationId="{D8BE8C52-9C3E-4691-A186-7582BDF4BE54}"/>
          </ac:spMkLst>
        </pc:spChg>
        <pc:cxnChg chg="del">
          <ac:chgData name="Maria Deida" userId="f168ae789e131fcd" providerId="LiveId" clId="{E546830E-97F7-45B9-8516-B0FEF9718578}" dt="2024-06-19T03:53:08.305" v="460"/>
          <ac:cxnSpMkLst>
            <pc:docMk/>
            <pc:sldMk cId="3907645870" sldId="319"/>
            <ac:cxnSpMk id="14" creationId="{4436E0F2-A64B-471E-93C0-8DFE08CC57C8}"/>
          </ac:cxnSpMkLst>
        </pc:cxnChg>
        <pc:cxnChg chg="del">
          <ac:chgData name="Maria Deida" userId="f168ae789e131fcd" providerId="LiveId" clId="{E546830E-97F7-45B9-8516-B0FEF9718578}" dt="2024-06-19T03:53:08.305" v="460"/>
          <ac:cxnSpMkLst>
            <pc:docMk/>
            <pc:sldMk cId="3907645870" sldId="319"/>
            <ac:cxnSpMk id="16" creationId="{DC1E3AB1-2A8C-4607-9FAE-D8BDB280FE1A}"/>
          </ac:cxnSpMkLst>
        </pc:cxnChg>
        <pc:cxnChg chg="del">
          <ac:chgData name="Maria Deida" userId="f168ae789e131fcd" providerId="LiveId" clId="{E546830E-97F7-45B9-8516-B0FEF9718578}" dt="2024-06-19T03:53:08.305" v="460"/>
          <ac:cxnSpMkLst>
            <pc:docMk/>
            <pc:sldMk cId="3907645870" sldId="319"/>
            <ac:cxnSpMk id="18" creationId="{26D66059-832F-40B6-A35F-F56C8F38A1E7}"/>
          </ac:cxnSpMkLst>
        </pc:cxnChg>
        <pc:cxnChg chg="del">
          <ac:chgData name="Maria Deida" userId="f168ae789e131fcd" providerId="LiveId" clId="{E546830E-97F7-45B9-8516-B0FEF9718578}" dt="2024-06-19T03:53:08.305" v="460"/>
          <ac:cxnSpMkLst>
            <pc:docMk/>
            <pc:sldMk cId="3907645870" sldId="319"/>
            <ac:cxnSpMk id="20" creationId="{A515E2ED-7EA9-448D-83FA-54C3DF9723BD}"/>
          </ac:cxnSpMkLst>
        </pc:cxnChg>
        <pc:cxnChg chg="del">
          <ac:chgData name="Maria Deida" userId="f168ae789e131fcd" providerId="LiveId" clId="{E546830E-97F7-45B9-8516-B0FEF9718578}" dt="2024-06-19T03:53:08.305" v="460"/>
          <ac:cxnSpMkLst>
            <pc:docMk/>
            <pc:sldMk cId="3907645870" sldId="319"/>
            <ac:cxnSpMk id="22" creationId="{20595356-EABD-4767-AC9D-EA21FF115EC0}"/>
          </ac:cxnSpMkLst>
        </pc:cxnChg>
        <pc:cxnChg chg="del">
          <ac:chgData name="Maria Deida" userId="f168ae789e131fcd" providerId="LiveId" clId="{E546830E-97F7-45B9-8516-B0FEF9718578}" dt="2024-06-19T03:53:08.305" v="460"/>
          <ac:cxnSpMkLst>
            <pc:docMk/>
            <pc:sldMk cId="3907645870" sldId="319"/>
            <ac:cxnSpMk id="24" creationId="{28CD9F06-9628-469C-B788-A894E3E08281}"/>
          </ac:cxnSpMkLst>
        </pc:cxnChg>
        <pc:cxnChg chg="del">
          <ac:chgData name="Maria Deida" userId="f168ae789e131fcd" providerId="LiveId" clId="{E546830E-97F7-45B9-8516-B0FEF9718578}" dt="2024-06-19T03:53:08.305" v="460"/>
          <ac:cxnSpMkLst>
            <pc:docMk/>
            <pc:sldMk cId="3907645870" sldId="319"/>
            <ac:cxnSpMk id="26" creationId="{8550A431-0B61-421B-B4B7-24C0CFF0F938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976AB79-C677-3DB7-78CF-9305D58614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3AB137-CEA6-0244-F12B-1ECC21172D0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994AA-C437-4EF4-8BEF-0B832D7FA420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68EC96-C6CC-F2AF-D90F-143F4D20A0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027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16356-3B28-4AAF-8099-7941810E2475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DA344-5FA2-43F7-9D95-CA56C82B0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762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4445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0283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8362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772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973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2664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8924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8060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9298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8922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671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0452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9324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570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4461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6980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9348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1989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76806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97961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03082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142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0454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18624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601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0411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631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7023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23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413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182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565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95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21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AAEB19-4B49-2801-9B15-7682CDF04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D23C3EC-28B3-4644-8BE5-3288734B46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>
            <a:extLst>
              <a:ext uri="{FF2B5EF4-FFF2-40B4-BE49-F238E27FC236}">
                <a16:creationId xmlns:a16="http://schemas.microsoft.com/office/drawing/2014/main" id="{2E8C189B-2E00-67DA-E342-3440F5EBB4C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7468" y="486137"/>
            <a:ext cx="5427584" cy="3599727"/>
          </a:xfrm>
        </p:spPr>
        <p:txBody>
          <a:bodyPr anchor="b" anchorCtr="0">
            <a:noAutofit/>
          </a:bodyPr>
          <a:lstStyle>
            <a:lvl1pPr algn="l">
              <a:defRPr sz="4400"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B64FCBF4-90E6-FFAA-143D-3A01CE5256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24774" y="-6713"/>
            <a:ext cx="6578801" cy="6894576"/>
          </a:xfrm>
          <a:custGeom>
            <a:avLst/>
            <a:gdLst>
              <a:gd name="connsiteX0" fmla="*/ 0 w 6613525"/>
              <a:gd name="connsiteY0" fmla="*/ 0 h 6858000"/>
              <a:gd name="connsiteX1" fmla="*/ 6613525 w 6613525"/>
              <a:gd name="connsiteY1" fmla="*/ 0 h 6858000"/>
              <a:gd name="connsiteX2" fmla="*/ 6613525 w 6613525"/>
              <a:gd name="connsiteY2" fmla="*/ 6858000 h 6858000"/>
              <a:gd name="connsiteX3" fmla="*/ 0 w 6613525"/>
              <a:gd name="connsiteY3" fmla="*/ 6858000 h 6858000"/>
              <a:gd name="connsiteX4" fmla="*/ 0 w 6613525"/>
              <a:gd name="connsiteY4" fmla="*/ 0 h 6858000"/>
              <a:gd name="connsiteX0" fmla="*/ 1875099 w 6613525"/>
              <a:gd name="connsiteY0" fmla="*/ 0 h 6858000"/>
              <a:gd name="connsiteX1" fmla="*/ 6613525 w 6613525"/>
              <a:gd name="connsiteY1" fmla="*/ 0 h 6858000"/>
              <a:gd name="connsiteX2" fmla="*/ 6613525 w 6613525"/>
              <a:gd name="connsiteY2" fmla="*/ 6858000 h 6858000"/>
              <a:gd name="connsiteX3" fmla="*/ 0 w 6613525"/>
              <a:gd name="connsiteY3" fmla="*/ 6858000 h 6858000"/>
              <a:gd name="connsiteX4" fmla="*/ 1875099 w 6613525"/>
              <a:gd name="connsiteY4" fmla="*/ 0 h 6858000"/>
              <a:gd name="connsiteX0" fmla="*/ 1840375 w 6578801"/>
              <a:gd name="connsiteY0" fmla="*/ 0 h 6869575"/>
              <a:gd name="connsiteX1" fmla="*/ 6578801 w 6578801"/>
              <a:gd name="connsiteY1" fmla="*/ 0 h 6869575"/>
              <a:gd name="connsiteX2" fmla="*/ 6578801 w 6578801"/>
              <a:gd name="connsiteY2" fmla="*/ 6858000 h 6869575"/>
              <a:gd name="connsiteX3" fmla="*/ 0 w 6578801"/>
              <a:gd name="connsiteY3" fmla="*/ 6869575 h 6869575"/>
              <a:gd name="connsiteX4" fmla="*/ 1840375 w 6578801"/>
              <a:gd name="connsiteY4" fmla="*/ 0 h 686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78801" h="6869575">
                <a:moveTo>
                  <a:pt x="1840375" y="0"/>
                </a:moveTo>
                <a:lnTo>
                  <a:pt x="6578801" y="0"/>
                </a:lnTo>
                <a:lnTo>
                  <a:pt x="6578801" y="6858000"/>
                </a:lnTo>
                <a:lnTo>
                  <a:pt x="0" y="6869575"/>
                </a:lnTo>
                <a:lnTo>
                  <a:pt x="1840375" y="0"/>
                </a:lnTo>
                <a:close/>
              </a:path>
            </a:pathLst>
          </a:custGeom>
        </p:spPr>
        <p:txBody>
          <a:bodyPr tIns="274320" rIns="274320">
            <a:normAutofit/>
          </a:bodyPr>
          <a:lstStyle>
            <a:lvl1pPr marL="0" indent="0" algn="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240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E1BBEEFE-AE8A-8083-54B6-DBE9BC0E9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42863" y="0"/>
            <a:ext cx="4658392" cy="6858000"/>
          </a:xfrm>
          <a:custGeom>
            <a:avLst/>
            <a:gdLst>
              <a:gd name="connsiteX0" fmla="*/ 0 w 4658392"/>
              <a:gd name="connsiteY0" fmla="*/ 0 h 6858000"/>
              <a:gd name="connsiteX1" fmla="*/ 4658392 w 4658392"/>
              <a:gd name="connsiteY1" fmla="*/ 0 h 6858000"/>
              <a:gd name="connsiteX2" fmla="*/ 2820797 w 4658392"/>
              <a:gd name="connsiteY2" fmla="*/ 6858000 h 6858000"/>
              <a:gd name="connsiteX3" fmla="*/ 0 w 4658392"/>
              <a:gd name="connsiteY3" fmla="*/ 6858000 h 6858000"/>
              <a:gd name="connsiteX4" fmla="*/ 0 w 4658392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58392" h="6858000">
                <a:moveTo>
                  <a:pt x="0" y="0"/>
                </a:moveTo>
                <a:lnTo>
                  <a:pt x="4658392" y="0"/>
                </a:lnTo>
                <a:lnTo>
                  <a:pt x="2820797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64FF31D-04D7-B1F4-53B1-AA4170602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9F040EF-92FF-AEA1-BBA6-A4B739E119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CA59A84-C321-FDF9-555F-1FB322EBBC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09286"/>
            <a:ext cx="3200400" cy="5617193"/>
          </a:xfrm>
        </p:spPr>
        <p:txBody>
          <a:bodyPr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2710C-A212-1B12-06CD-FA2A14F89D6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023412" y="509286"/>
            <a:ext cx="4328932" cy="5617194"/>
          </a:xfrm>
        </p:spPr>
        <p:txBody>
          <a:bodyPr anchor="ctr" anchorCtr="0">
            <a:normAutofit/>
          </a:bodyPr>
          <a:lstStyle>
            <a:lvl1pPr marL="0" indent="0">
              <a:lnSpc>
                <a:spcPct val="150000"/>
              </a:lnSpc>
              <a:spcBef>
                <a:spcPts val="1000"/>
              </a:spcBef>
              <a:buNone/>
              <a:defRPr sz="1800"/>
            </a:lvl1pPr>
            <a:lvl2pPr marL="457200" indent="0">
              <a:lnSpc>
                <a:spcPct val="150000"/>
              </a:lnSpc>
              <a:spcBef>
                <a:spcPts val="1000"/>
              </a:spcBef>
              <a:buNone/>
              <a:defRPr sz="1600"/>
            </a:lvl2pPr>
            <a:lvl3pPr marL="914400" indent="0">
              <a:lnSpc>
                <a:spcPct val="150000"/>
              </a:lnSpc>
              <a:spcBef>
                <a:spcPts val="1000"/>
              </a:spcBef>
              <a:buNone/>
              <a:defRPr sz="1400"/>
            </a:lvl3pPr>
            <a:lvl4pPr marL="1371600" indent="0">
              <a:lnSpc>
                <a:spcPct val="150000"/>
              </a:lnSpc>
              <a:spcBef>
                <a:spcPts val="1000"/>
              </a:spcBef>
              <a:buNone/>
              <a:defRPr sz="1200"/>
            </a:lvl4pPr>
            <a:lvl5pPr marL="1828800" indent="0">
              <a:lnSpc>
                <a:spcPct val="150000"/>
              </a:lnSpc>
              <a:spcBef>
                <a:spcPts val="1000"/>
              </a:spcBef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760CD5A6-A0E4-A658-65B1-0D6C0533166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548813" y="-22860"/>
            <a:ext cx="2651760" cy="6903720"/>
          </a:xfrm>
        </p:spPr>
        <p:txBody>
          <a:bodyPr lIns="182880" tIns="274320" rIns="182880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0056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C6EC6AF9-CC07-5258-9160-8C6391530C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BC6DCCE-3025-75FB-9405-8D51DCD63D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516CCC3-736F-49AC-F079-9A090DAA81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BF578A-ADDB-6713-E5AD-0FF27EDC2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076C4EAC-BBDE-1963-BD72-3BD2A47DC59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743671"/>
            <a:ext cx="9144000" cy="3361254"/>
          </a:xfrm>
        </p:spPr>
        <p:txBody>
          <a:bodyPr anchor="b">
            <a:no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592AF4F-2F83-7005-B3AC-6FCC7FB191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7620" y="4766434"/>
            <a:ext cx="12207240" cy="2121408"/>
          </a:xfrm>
        </p:spPr>
        <p:txBody>
          <a:bodyPr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528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895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638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121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20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826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31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983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663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D6D8061D-18C3-4F4F-85EF-561633F58754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065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36">
          <p15:clr>
            <a:srgbClr val="F26B43"/>
          </p15:clr>
        </p15:guide>
        <p15:guide id="4" orient="horz" pos="3984">
          <p15:clr>
            <a:srgbClr val="F26B43"/>
          </p15:clr>
        </p15:guide>
        <p15:guide id="5" pos="336">
          <p15:clr>
            <a:srgbClr val="F26B43"/>
          </p15:clr>
        </p15:guide>
        <p15:guide id="6" pos="7344">
          <p15:clr>
            <a:srgbClr val="F26B43"/>
          </p15:clr>
        </p15:guide>
        <p15:guide id="7" pos="720">
          <p15:clr>
            <a:srgbClr val="F26B43"/>
          </p15:clr>
        </p15:guide>
        <p15:guide id="8" pos="6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5E4165CA-2930-4841-AFB7-DD41E95F2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ED21B7CD-3D69-26B5-8A0B-52A19A6B0A2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154" y="10"/>
            <a:ext cx="12192000" cy="6857990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D8BE8C52-9C3E-4691-A186-7582BDF4B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0" y="696037"/>
            <a:ext cx="12188952" cy="5172500"/>
          </a:xfrm>
          <a:prstGeom prst="rect">
            <a:avLst/>
          </a:prstGeom>
          <a:gradFill>
            <a:gsLst>
              <a:gs pos="42000">
                <a:srgbClr val="000000">
                  <a:alpha val="23000"/>
                </a:srgbClr>
              </a:gs>
              <a:gs pos="0">
                <a:srgbClr val="000000">
                  <a:alpha val="0"/>
                </a:srgbClr>
              </a:gs>
              <a:gs pos="71000">
                <a:srgbClr val="000000">
                  <a:alpha val="24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AE7DF3-A7A4-EB18-23A0-D7CC05659E9F}"/>
              </a:ext>
            </a:extLst>
          </p:cNvPr>
          <p:cNvSpPr txBox="1"/>
          <p:nvPr/>
        </p:nvSpPr>
        <p:spPr>
          <a:xfrm>
            <a:off x="1349114" y="1239132"/>
            <a:ext cx="906904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-PR" sz="5400" b="1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¿Qué ciudad fue el lugar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-PR" sz="5400" b="1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 nacimiento de David?</a:t>
            </a:r>
            <a:endParaRPr lang="en-US" sz="5400" dirty="0">
              <a:effectLst/>
              <a:latin typeface="Abadi" panose="020B060402010402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994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0" name="Rectangle 119">
            <a:extLst>
              <a:ext uri="{FF2B5EF4-FFF2-40B4-BE49-F238E27FC236}">
                <a16:creationId xmlns:a16="http://schemas.microsoft.com/office/drawing/2014/main" id="{5E4165CA-2930-4841-AFB7-DD41E95F2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Placeholder 6" descr="A heart in a hand&#10;&#10;Description automatically generated with medium confidence">
            <a:extLst>
              <a:ext uri="{FF2B5EF4-FFF2-40B4-BE49-F238E27FC236}">
                <a16:creationId xmlns:a16="http://schemas.microsoft.com/office/drawing/2014/main" id="{ED21B7CD-3D69-26B5-8A0B-52A19A6B0A2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154" y="10"/>
            <a:ext cx="12192000" cy="6857990"/>
          </a:xfrm>
          <a:prstGeom prst="rect">
            <a:avLst/>
          </a:prstGeom>
        </p:spPr>
      </p:pic>
      <p:sp>
        <p:nvSpPr>
          <p:cNvPr id="122" name="Rectangle 121">
            <a:extLst>
              <a:ext uri="{FF2B5EF4-FFF2-40B4-BE49-F238E27FC236}">
                <a16:creationId xmlns:a16="http://schemas.microsoft.com/office/drawing/2014/main" id="{D3A19439-95A7-4D53-B166-072A2A397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07" y="3666683"/>
            <a:ext cx="12188952" cy="3191317"/>
          </a:xfrm>
          <a:prstGeom prst="rect">
            <a:avLst/>
          </a:prstGeom>
          <a:gradFill>
            <a:gsLst>
              <a:gs pos="42000">
                <a:srgbClr val="000000">
                  <a:alpha val="23000"/>
                </a:srgbClr>
              </a:gs>
              <a:gs pos="0">
                <a:srgbClr val="000000">
                  <a:alpha val="0"/>
                </a:srgbClr>
              </a:gs>
              <a:gs pos="100000">
                <a:srgbClr val="000000">
                  <a:alpha val="36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ECEEBA-1780-A9AD-AA24-305F279AF8EC}"/>
              </a:ext>
            </a:extLst>
          </p:cNvPr>
          <p:cNvSpPr txBox="1"/>
          <p:nvPr/>
        </p:nvSpPr>
        <p:spPr>
          <a:xfrm>
            <a:off x="5342230" y="71931"/>
            <a:ext cx="677623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-PR" sz="5400" b="1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Aparajita" panose="02020603050405020304" pitchFamily="18" charset="0"/>
              </a:rPr>
              <a:t>¿Quién era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-PR" sz="5400" b="1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Aparajita" panose="02020603050405020304" pitchFamily="18" charset="0"/>
              </a:rPr>
              <a:t>el amado y fiel amigo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-PR" sz="5400" b="1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Aparajita" panose="02020603050405020304" pitchFamily="18" charset="0"/>
              </a:rPr>
              <a:t>de David?</a:t>
            </a:r>
            <a:endParaRPr lang="en-US" sz="5400" dirty="0">
              <a:effectLst/>
              <a:latin typeface="Abadi" panose="020B0604020104020204" pitchFamily="34" charset="0"/>
              <a:ea typeface="Times New Roman" panose="02020603050405020304" pitchFamily="18" charset="0"/>
              <a:cs typeface="Aparajita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740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Placeholder 16">
            <a:extLst>
              <a:ext uri="{FF2B5EF4-FFF2-40B4-BE49-F238E27FC236}">
                <a16:creationId xmlns:a16="http://schemas.microsoft.com/office/drawing/2014/main" id="{4D6EE8D1-247A-B95F-BD1A-A2D76964CF3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63" b="34563"/>
          <a:stretch/>
        </p:blipFill>
        <p:spPr>
          <a:xfrm>
            <a:off x="-7620" y="5000732"/>
            <a:ext cx="12207240" cy="188711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18D3202-547B-9C86-EF12-F9F4F6C99E6A}"/>
              </a:ext>
            </a:extLst>
          </p:cNvPr>
          <p:cNvSpPr txBox="1"/>
          <p:nvPr/>
        </p:nvSpPr>
        <p:spPr>
          <a:xfrm>
            <a:off x="899409" y="291751"/>
            <a:ext cx="10867869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Samuel, el panadero</a:t>
            </a:r>
            <a:endParaRPr lang="en-US" sz="6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indent="-1143000"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Yom </a:t>
            </a:r>
            <a:r>
              <a:rPr lang="es-PR" sz="6000" dirty="0" err="1">
                <a:solidFill>
                  <a:srgbClr val="000000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Tov</a:t>
            </a:r>
            <a:r>
              <a:rPr lang="es-PR" sz="6000" dirty="0">
                <a:solidFill>
                  <a:srgbClr val="000000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, que también nació en Shavuot</a:t>
            </a:r>
          </a:p>
          <a:p>
            <a:pPr marL="1143000" indent="-1143000"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Jonatán, hijo de Saúl</a:t>
            </a:r>
            <a:endParaRPr lang="en-US" sz="6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indent="-1143000"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Absalón, portador de armas</a:t>
            </a:r>
            <a:endParaRPr lang="en-US" sz="6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629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Placeholder 16">
            <a:extLst>
              <a:ext uri="{FF2B5EF4-FFF2-40B4-BE49-F238E27FC236}">
                <a16:creationId xmlns:a16="http://schemas.microsoft.com/office/drawing/2014/main" id="{4D6EE8D1-247A-B95F-BD1A-A2D76964CF3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63" b="34563"/>
          <a:stretch/>
        </p:blipFill>
        <p:spPr/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8340987-BDBD-D6EA-8A10-76AB2C2D0C0C}"/>
              </a:ext>
            </a:extLst>
          </p:cNvPr>
          <p:cNvSpPr txBox="1"/>
          <p:nvPr/>
        </p:nvSpPr>
        <p:spPr>
          <a:xfrm>
            <a:off x="899409" y="291751"/>
            <a:ext cx="10867869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chemeClr val="bg1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Samuel, el panadero</a:t>
            </a:r>
            <a:endParaRPr lang="en-US" sz="6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indent="-1143000">
              <a:buFont typeface="+mj-lt"/>
              <a:buAutoNum type="arabicPeriod"/>
            </a:pPr>
            <a:r>
              <a:rPr lang="es-PR" sz="6000" dirty="0">
                <a:solidFill>
                  <a:schemeClr val="bg1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Yom Tova, que también nació en Shavuot</a:t>
            </a:r>
          </a:p>
          <a:p>
            <a:pPr marL="1143000" indent="-1143000"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Jonatán, hijo de Saúl</a:t>
            </a:r>
            <a:endParaRPr lang="en-US" sz="6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indent="-1143000">
              <a:buFont typeface="+mj-lt"/>
              <a:buAutoNum type="arabicPeriod"/>
            </a:pPr>
            <a:r>
              <a:rPr lang="es-PR" sz="6000" dirty="0">
                <a:solidFill>
                  <a:schemeClr val="bg1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Absalón, portador de armas</a:t>
            </a:r>
            <a:endParaRPr lang="en-US" sz="6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7432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95" name="Rectangle 94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B13969F2-ED52-4E5C-B3FC-01E01B8B9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2"/>
            <a:ext cx="12192000" cy="68573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ED21B7CD-3D69-26B5-8A0B-52A19A6B0A2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35" r="35516" b="1"/>
          <a:stretch/>
        </p:blipFill>
        <p:spPr>
          <a:xfrm>
            <a:off x="5879804" y="-6350"/>
            <a:ext cx="6312196" cy="6874330"/>
          </a:xfrm>
          <a:custGeom>
            <a:avLst/>
            <a:gdLst/>
            <a:ahLst/>
            <a:cxnLst/>
            <a:rect l="l" t="t" r="r" b="b"/>
            <a:pathLst>
              <a:path w="6312196" h="6874330">
                <a:moveTo>
                  <a:pt x="2047193" y="0"/>
                </a:moveTo>
                <a:lnTo>
                  <a:pt x="6312196" y="0"/>
                </a:lnTo>
                <a:lnTo>
                  <a:pt x="6312196" y="6874330"/>
                </a:lnTo>
                <a:lnTo>
                  <a:pt x="0" y="6874330"/>
                </a:lnTo>
                <a:close/>
              </a:path>
            </a:pathLst>
          </a:custGeom>
        </p:spPr>
      </p:pic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634715" y="0"/>
            <a:ext cx="914401" cy="685734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53C4459-79AE-DBD7-C622-36D35B0E79AD}"/>
              </a:ext>
            </a:extLst>
          </p:cNvPr>
          <p:cNvSpPr txBox="1"/>
          <p:nvPr/>
        </p:nvSpPr>
        <p:spPr>
          <a:xfrm>
            <a:off x="695459" y="653176"/>
            <a:ext cx="613097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-PR" sz="5400" b="1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¿Qué libro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-PR" sz="5400" b="1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fue compuesto por David?</a:t>
            </a:r>
            <a:endParaRPr lang="en-US" sz="5400" dirty="0"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6844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Placeholder 16">
            <a:extLst>
              <a:ext uri="{FF2B5EF4-FFF2-40B4-BE49-F238E27FC236}">
                <a16:creationId xmlns:a16="http://schemas.microsoft.com/office/drawing/2014/main" id="{4D6EE8D1-247A-B95F-BD1A-A2D76964CF3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40" b="34540"/>
          <a:stretch/>
        </p:blipFill>
        <p:spPr/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6F14D8D-FBB1-240D-B934-4D37731B39AA}"/>
              </a:ext>
            </a:extLst>
          </p:cNvPr>
          <p:cNvSpPr txBox="1"/>
          <p:nvPr/>
        </p:nvSpPr>
        <p:spPr>
          <a:xfrm>
            <a:off x="1838793" y="636524"/>
            <a:ext cx="851441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202122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Cantar de los Cantares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Salmos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El arte de la guerra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202122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Eclesiastés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204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Placeholder 16">
            <a:extLst>
              <a:ext uri="{FF2B5EF4-FFF2-40B4-BE49-F238E27FC236}">
                <a16:creationId xmlns:a16="http://schemas.microsoft.com/office/drawing/2014/main" id="{4D6EE8D1-247A-B95F-BD1A-A2D76964CF3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40" b="34540"/>
          <a:stretch/>
        </p:blipFill>
        <p:spPr/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6F14D8D-FBB1-240D-B934-4D37731B39AA}"/>
              </a:ext>
            </a:extLst>
          </p:cNvPr>
          <p:cNvSpPr txBox="1"/>
          <p:nvPr/>
        </p:nvSpPr>
        <p:spPr>
          <a:xfrm>
            <a:off x="1838793" y="636524"/>
            <a:ext cx="851441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Cantar de los Cantares</a:t>
            </a:r>
            <a:endParaRPr lang="en-US" sz="6000" dirty="0">
              <a:solidFill>
                <a:schemeClr val="bg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Salmos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El arte de la guerra</a:t>
            </a:r>
            <a:endParaRPr lang="en-US" sz="6000" dirty="0">
              <a:solidFill>
                <a:schemeClr val="bg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Eclesiastés</a:t>
            </a:r>
            <a:endParaRPr lang="en-US" sz="6000" dirty="0">
              <a:solidFill>
                <a:schemeClr val="bg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1591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95" name="Rectangle 94">
            <a:extLst>
              <a:ext uri="{FF2B5EF4-FFF2-40B4-BE49-F238E27FC236}">
                <a16:creationId xmlns:a16="http://schemas.microsoft.com/office/drawing/2014/main" id="{A221245A-B93D-45A8-B0FA-EC2AEE26EA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ED21B7CD-3D69-26B5-8A0B-52A19A6B0A2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154" y="10"/>
            <a:ext cx="12192000" cy="6857990"/>
          </a:xfrm>
          <a:prstGeom prst="rect">
            <a:avLst/>
          </a:prstGeom>
        </p:spPr>
      </p:pic>
      <p:sp>
        <p:nvSpPr>
          <p:cNvPr id="97" name="Rectangle 96">
            <a:extLst>
              <a:ext uri="{FF2B5EF4-FFF2-40B4-BE49-F238E27FC236}">
                <a16:creationId xmlns:a16="http://schemas.microsoft.com/office/drawing/2014/main" id="{A60A95D1-194E-4E4E-8C67-30F91F8E7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690"/>
            <a:ext cx="8521995" cy="6858000"/>
          </a:xfrm>
          <a:prstGeom prst="rect">
            <a:avLst/>
          </a:prstGeom>
          <a:gradFill>
            <a:gsLst>
              <a:gs pos="58000">
                <a:srgbClr val="000000">
                  <a:alpha val="30000"/>
                </a:srgbClr>
              </a:gs>
              <a:gs pos="33000">
                <a:srgbClr val="000000">
                  <a:alpha val="20000"/>
                </a:srgbClr>
              </a:gs>
              <a:gs pos="0">
                <a:srgbClr val="000000">
                  <a:alpha val="0"/>
                </a:srgbClr>
              </a:gs>
              <a:gs pos="100000">
                <a:srgbClr val="000000">
                  <a:alpha val="30000"/>
                </a:srgb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64C0A835-9AC9-4D0F-A529-BE4789E126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9339206" y="3065930"/>
            <a:ext cx="2852793" cy="379776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7CF67ECC-797A-4CA0-87E3-3604664986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0172700" y="0"/>
            <a:ext cx="1358310" cy="68580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7433C7C9-C9AC-6753-860E-84461C05850D}"/>
              </a:ext>
            </a:extLst>
          </p:cNvPr>
          <p:cNvSpPr txBox="1"/>
          <p:nvPr/>
        </p:nvSpPr>
        <p:spPr>
          <a:xfrm>
            <a:off x="508215" y="430120"/>
            <a:ext cx="613097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-PR" sz="4800" b="1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¿Quién fue el gigante asesinado por el joven David?</a:t>
            </a:r>
            <a:endParaRPr lang="en-US" sz="4800" dirty="0"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8586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Placeholder 16">
            <a:extLst>
              <a:ext uri="{FF2B5EF4-FFF2-40B4-BE49-F238E27FC236}">
                <a16:creationId xmlns:a16="http://schemas.microsoft.com/office/drawing/2014/main" id="{4D6EE8D1-247A-B95F-BD1A-A2D76964CF3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63" b="34563"/>
          <a:stretch/>
        </p:blipFill>
        <p:spPr/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5160766-5166-AE8F-7348-D07B79B83E57}"/>
              </a:ext>
            </a:extLst>
          </p:cNvPr>
          <p:cNvSpPr txBox="1"/>
          <p:nvPr/>
        </p:nvSpPr>
        <p:spPr>
          <a:xfrm>
            <a:off x="1176728" y="756445"/>
            <a:ext cx="1006589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48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Og</a:t>
            </a:r>
            <a:r>
              <a:rPr lang="es-PR" sz="4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, rey de </a:t>
            </a:r>
            <a:r>
              <a:rPr lang="es-PR" sz="48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Basán</a:t>
            </a:r>
            <a:endParaRPr lang="en-US" sz="48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48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Gadol</a:t>
            </a:r>
            <a:r>
              <a:rPr lang="es-PR" sz="4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, que "pesaba una tonelada"</a:t>
            </a:r>
            <a:endParaRPr lang="en-US" sz="48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indent="-1143000">
              <a:buFont typeface="+mj-lt"/>
              <a:buAutoNum type="arabicPeriod"/>
            </a:pPr>
            <a:r>
              <a:rPr lang="es-PR" sz="4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Goliat, el filisteo</a:t>
            </a:r>
            <a:endParaRPr lang="en-US" sz="48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4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Chamen, que era "más gordo que un ternero"</a:t>
            </a:r>
            <a:endParaRPr lang="en-US" sz="48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8366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Placeholder 16">
            <a:extLst>
              <a:ext uri="{FF2B5EF4-FFF2-40B4-BE49-F238E27FC236}">
                <a16:creationId xmlns:a16="http://schemas.microsoft.com/office/drawing/2014/main" id="{4D6EE8D1-247A-B95F-BD1A-A2D76964CF3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63" b="34563"/>
          <a:stretch/>
        </p:blipFill>
        <p:spPr/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5160766-5166-AE8F-7348-D07B79B83E57}"/>
              </a:ext>
            </a:extLst>
          </p:cNvPr>
          <p:cNvSpPr txBox="1"/>
          <p:nvPr/>
        </p:nvSpPr>
        <p:spPr>
          <a:xfrm>
            <a:off x="1176728" y="756445"/>
            <a:ext cx="1006589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48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Ogg, rey de Bazán</a:t>
            </a:r>
            <a:endParaRPr lang="en-US" sz="4800" dirty="0">
              <a:solidFill>
                <a:schemeClr val="bg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48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Gado, que "pesaba una tonelada"</a:t>
            </a:r>
            <a:endParaRPr lang="en-US" sz="4800" dirty="0">
              <a:solidFill>
                <a:schemeClr val="bg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indent="-1143000">
              <a:buFont typeface="+mj-lt"/>
              <a:buAutoNum type="arabicPeriod"/>
            </a:pPr>
            <a:r>
              <a:rPr lang="es-PR" sz="4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Goliat, el filisteo</a:t>
            </a:r>
            <a:endParaRPr lang="en-US" sz="48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48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Chamen, que era "más gordo que un ternero"</a:t>
            </a:r>
            <a:endParaRPr lang="en-US" sz="4800" dirty="0">
              <a:solidFill>
                <a:schemeClr val="bg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6637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4" name="Rectangle 73">
            <a:extLst>
              <a:ext uri="{FF2B5EF4-FFF2-40B4-BE49-F238E27FC236}">
                <a16:creationId xmlns:a16="http://schemas.microsoft.com/office/drawing/2014/main" id="{5E4165CA-2930-4841-AFB7-DD41E95F2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ED21B7CD-3D69-26B5-8A0B-52A19A6B0A2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154" y="10"/>
            <a:ext cx="12192000" cy="6857990"/>
          </a:xfrm>
          <a:prstGeom prst="rect">
            <a:avLst/>
          </a:prstGeom>
        </p:spPr>
      </p:pic>
      <p:sp>
        <p:nvSpPr>
          <p:cNvPr id="76" name="Rectangle 75">
            <a:extLst>
              <a:ext uri="{FF2B5EF4-FFF2-40B4-BE49-F238E27FC236}">
                <a16:creationId xmlns:a16="http://schemas.microsoft.com/office/drawing/2014/main" id="{D8BE8C52-9C3E-4691-A186-7582BDF4B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0" y="696037"/>
            <a:ext cx="12188952" cy="5172500"/>
          </a:xfrm>
          <a:prstGeom prst="rect">
            <a:avLst/>
          </a:prstGeom>
          <a:gradFill>
            <a:gsLst>
              <a:gs pos="42000">
                <a:srgbClr val="000000">
                  <a:alpha val="23000"/>
                </a:srgbClr>
              </a:gs>
              <a:gs pos="0">
                <a:srgbClr val="000000">
                  <a:alpha val="0"/>
                </a:srgbClr>
              </a:gs>
              <a:gs pos="71000">
                <a:srgbClr val="000000">
                  <a:alpha val="24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6E4CF4-7C25-DA65-C0BC-E629586A625F}"/>
              </a:ext>
            </a:extLst>
          </p:cNvPr>
          <p:cNvSpPr txBox="1"/>
          <p:nvPr/>
        </p:nvSpPr>
        <p:spPr>
          <a:xfrm>
            <a:off x="3983962" y="722269"/>
            <a:ext cx="613097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-PR" sz="6000" b="1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¿Quién heredó el trono de David?</a:t>
            </a:r>
            <a:endParaRPr lang="en-US" sz="6000" dirty="0"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179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Placeholder 16">
            <a:extLst>
              <a:ext uri="{FF2B5EF4-FFF2-40B4-BE49-F238E27FC236}">
                <a16:creationId xmlns:a16="http://schemas.microsoft.com/office/drawing/2014/main" id="{4D6EE8D1-247A-B95F-BD1A-A2D76964CF3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63" b="34563"/>
          <a:stretch/>
        </p:blipFill>
        <p:spPr/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75D0877-E58F-5003-369F-A18EAF9BCB64}"/>
              </a:ext>
            </a:extLst>
          </p:cNvPr>
          <p:cNvSpPr txBox="1"/>
          <p:nvPr/>
        </p:nvSpPr>
        <p:spPr>
          <a:xfrm>
            <a:off x="3030512" y="621534"/>
            <a:ext cx="613097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20B0502040204020203" pitchFamily="2" charset="0"/>
              </a:rPr>
              <a:t>Belén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20B0502040204020203" pitchFamily="2" charset="0"/>
              </a:rPr>
              <a:t>Jerusalén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20B0502040204020203" pitchFamily="2" charset="0"/>
              </a:rPr>
              <a:t>Nueva York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20B0502040204020203" pitchFamily="2" charset="0"/>
              </a:rPr>
              <a:t>Hebrón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0880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Placeholder 16">
            <a:extLst>
              <a:ext uri="{FF2B5EF4-FFF2-40B4-BE49-F238E27FC236}">
                <a16:creationId xmlns:a16="http://schemas.microsoft.com/office/drawing/2014/main" id="{4D6EE8D1-247A-B95F-BD1A-A2D76964CF3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64" b="34564"/>
          <a:stretch/>
        </p:blipFill>
        <p:spPr/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BF0F6E0-94B5-D342-BBDA-5DEB80AFC643}"/>
              </a:ext>
            </a:extLst>
          </p:cNvPr>
          <p:cNvSpPr txBox="1"/>
          <p:nvPr/>
        </p:nvSpPr>
        <p:spPr>
          <a:xfrm>
            <a:off x="2011180" y="471632"/>
            <a:ext cx="858686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El rey Yosef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El rey </a:t>
            </a:r>
            <a:r>
              <a:rPr lang="es-PR" sz="60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Efrat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indent="-1143000"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El rey </a:t>
            </a:r>
            <a:r>
              <a:rPr lang="es-PR" sz="60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Melec</a:t>
            </a: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-Israel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El rey Salomón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3657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Placeholder 16">
            <a:extLst>
              <a:ext uri="{FF2B5EF4-FFF2-40B4-BE49-F238E27FC236}">
                <a16:creationId xmlns:a16="http://schemas.microsoft.com/office/drawing/2014/main" id="{4D6EE8D1-247A-B95F-BD1A-A2D76964CF3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64" b="34564"/>
          <a:stretch/>
        </p:blipFill>
        <p:spPr/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BF0F6E0-94B5-D342-BBDA-5DEB80AFC643}"/>
              </a:ext>
            </a:extLst>
          </p:cNvPr>
          <p:cNvSpPr txBox="1"/>
          <p:nvPr/>
        </p:nvSpPr>
        <p:spPr>
          <a:xfrm>
            <a:off x="2011180" y="471632"/>
            <a:ext cx="858686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El rey Yosef</a:t>
            </a:r>
            <a:endParaRPr lang="en-US" sz="6000" dirty="0">
              <a:solidFill>
                <a:schemeClr val="bg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El rey Era</a:t>
            </a:r>
            <a:endParaRPr lang="en-US" sz="6000" dirty="0">
              <a:solidFill>
                <a:schemeClr val="bg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El rey Emelec-Israel</a:t>
            </a:r>
          </a:p>
          <a:p>
            <a:pPr marL="1143000" indent="-1143000">
              <a:buFont typeface="+mj-lt"/>
              <a:buAutoNum type="arabicPeriod"/>
            </a:pPr>
            <a:r>
              <a:rPr lang="es-PR" sz="6000" dirty="0"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El rey Salomón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7598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4" name="Rectangle 73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B13969F2-ED52-4E5C-B3FC-01E01B8B9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2"/>
            <a:ext cx="12192000" cy="68573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ED21B7CD-3D69-26B5-8A0B-52A19A6B0A2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72" r="27079" b="1"/>
          <a:stretch/>
        </p:blipFill>
        <p:spPr>
          <a:xfrm>
            <a:off x="5879804" y="-6350"/>
            <a:ext cx="6312196" cy="6874330"/>
          </a:xfrm>
          <a:custGeom>
            <a:avLst/>
            <a:gdLst/>
            <a:ahLst/>
            <a:cxnLst/>
            <a:rect l="l" t="t" r="r" b="b"/>
            <a:pathLst>
              <a:path w="6312196" h="6874330">
                <a:moveTo>
                  <a:pt x="2047193" y="0"/>
                </a:moveTo>
                <a:lnTo>
                  <a:pt x="6312196" y="0"/>
                </a:lnTo>
                <a:lnTo>
                  <a:pt x="6312196" y="6874330"/>
                </a:lnTo>
                <a:lnTo>
                  <a:pt x="0" y="6874330"/>
                </a:lnTo>
                <a:close/>
              </a:path>
            </a:pathLst>
          </a:custGeom>
        </p:spPr>
      </p:pic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634715" y="0"/>
            <a:ext cx="914401" cy="685734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5B186E30-2553-5476-188B-F29D5928D409}"/>
              </a:ext>
            </a:extLst>
          </p:cNvPr>
          <p:cNvSpPr txBox="1"/>
          <p:nvPr/>
        </p:nvSpPr>
        <p:spPr>
          <a:xfrm>
            <a:off x="1070718" y="1176039"/>
            <a:ext cx="566261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-PR" sz="5400" b="1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¿Cuál de los hijos de David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-PR" sz="5400" b="1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organizó una rebelión?</a:t>
            </a:r>
            <a:endParaRPr lang="en-US" sz="5400" dirty="0"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3577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Placeholder 16">
            <a:extLst>
              <a:ext uri="{FF2B5EF4-FFF2-40B4-BE49-F238E27FC236}">
                <a16:creationId xmlns:a16="http://schemas.microsoft.com/office/drawing/2014/main" id="{4D6EE8D1-247A-B95F-BD1A-A2D76964CF3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53" b="34553"/>
          <a:stretch/>
        </p:blipFill>
        <p:spPr/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B1ECFD5-FC6C-46DD-297E-F45636B36F27}"/>
              </a:ext>
            </a:extLst>
          </p:cNvPr>
          <p:cNvSpPr txBox="1"/>
          <p:nvPr/>
        </p:nvSpPr>
        <p:spPr>
          <a:xfrm>
            <a:off x="1551483" y="531592"/>
            <a:ext cx="985603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54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Absalón</a:t>
            </a:r>
            <a:endParaRPr lang="en-US" sz="5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54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Adonías</a:t>
            </a:r>
            <a:endParaRPr lang="es-PR" sz="5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54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Los dos anteriores</a:t>
            </a:r>
            <a:endParaRPr lang="en-US" sz="5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54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Ninguno de los dos anteriores</a:t>
            </a:r>
            <a:endParaRPr lang="en-US" sz="5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8697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Placeholder 16">
            <a:extLst>
              <a:ext uri="{FF2B5EF4-FFF2-40B4-BE49-F238E27FC236}">
                <a16:creationId xmlns:a16="http://schemas.microsoft.com/office/drawing/2014/main" id="{4D6EE8D1-247A-B95F-BD1A-A2D76964CF3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53" b="34553"/>
          <a:stretch/>
        </p:blipFill>
        <p:spPr/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B1ECFD5-FC6C-46DD-297E-F45636B36F27}"/>
              </a:ext>
            </a:extLst>
          </p:cNvPr>
          <p:cNvSpPr txBox="1"/>
          <p:nvPr/>
        </p:nvSpPr>
        <p:spPr>
          <a:xfrm>
            <a:off x="1551483" y="531592"/>
            <a:ext cx="985603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54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Absalón</a:t>
            </a:r>
            <a:endParaRPr lang="en-US" sz="5400" dirty="0">
              <a:solidFill>
                <a:schemeClr val="bg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54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Ado nías</a:t>
            </a:r>
            <a:endParaRPr lang="en-US" sz="5400" dirty="0">
              <a:solidFill>
                <a:schemeClr val="bg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54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Los dos anteriores</a:t>
            </a:r>
            <a:endParaRPr lang="en-US" sz="5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54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Ninguno de los dos anteriores</a:t>
            </a:r>
            <a:endParaRPr lang="en-US" sz="5400" dirty="0">
              <a:solidFill>
                <a:schemeClr val="bg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9006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4" name="Rectangle 73">
            <a:extLst>
              <a:ext uri="{FF2B5EF4-FFF2-40B4-BE49-F238E27FC236}">
                <a16:creationId xmlns:a16="http://schemas.microsoft.com/office/drawing/2014/main" id="{5E4165CA-2930-4841-AFB7-DD41E95F2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ED21B7CD-3D69-26B5-8A0B-52A19A6B0A2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154" y="10"/>
            <a:ext cx="12192000" cy="6857990"/>
          </a:xfrm>
          <a:prstGeom prst="rect">
            <a:avLst/>
          </a:prstGeom>
        </p:spPr>
      </p:pic>
      <p:sp>
        <p:nvSpPr>
          <p:cNvPr id="76" name="Rectangle 75">
            <a:extLst>
              <a:ext uri="{FF2B5EF4-FFF2-40B4-BE49-F238E27FC236}">
                <a16:creationId xmlns:a16="http://schemas.microsoft.com/office/drawing/2014/main" id="{D8BE8C52-9C3E-4691-A186-7582BDF4B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0" y="696037"/>
            <a:ext cx="12188952" cy="5172500"/>
          </a:xfrm>
          <a:prstGeom prst="rect">
            <a:avLst/>
          </a:prstGeom>
          <a:gradFill>
            <a:gsLst>
              <a:gs pos="42000">
                <a:srgbClr val="000000">
                  <a:alpha val="23000"/>
                </a:srgbClr>
              </a:gs>
              <a:gs pos="0">
                <a:srgbClr val="000000">
                  <a:alpha val="0"/>
                </a:srgbClr>
              </a:gs>
              <a:gs pos="71000">
                <a:srgbClr val="000000">
                  <a:alpha val="24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902565-5AB0-EEE2-2C5D-469C8BDB842C}"/>
              </a:ext>
            </a:extLst>
          </p:cNvPr>
          <p:cNvSpPr txBox="1"/>
          <p:nvPr/>
        </p:nvSpPr>
        <p:spPr>
          <a:xfrm>
            <a:off x="5404686" y="2026867"/>
            <a:ext cx="613847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-PR" sz="5400" b="1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¿Qué profeta aconsejó y reprendió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-PR" sz="5400" b="1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David?</a:t>
            </a:r>
            <a:endParaRPr lang="en-US" sz="5400" dirty="0"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5455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Placeholder 16">
            <a:extLst>
              <a:ext uri="{FF2B5EF4-FFF2-40B4-BE49-F238E27FC236}">
                <a16:creationId xmlns:a16="http://schemas.microsoft.com/office/drawing/2014/main" id="{4D6EE8D1-247A-B95F-BD1A-A2D76964CF3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39" b="34539"/>
          <a:stretch/>
        </p:blipFill>
        <p:spPr/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947E868-6666-1365-C0BB-400F1D9A22D9}"/>
              </a:ext>
            </a:extLst>
          </p:cNvPr>
          <p:cNvSpPr txBox="1"/>
          <p:nvPr/>
        </p:nvSpPr>
        <p:spPr>
          <a:xfrm>
            <a:off x="2885608" y="516602"/>
            <a:ext cx="613097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Ezequiel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indent="-1143000"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Nathan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Jeremías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Isaías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0785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Placeholder 16">
            <a:extLst>
              <a:ext uri="{FF2B5EF4-FFF2-40B4-BE49-F238E27FC236}">
                <a16:creationId xmlns:a16="http://schemas.microsoft.com/office/drawing/2014/main" id="{4D6EE8D1-247A-B95F-BD1A-A2D76964CF3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39" b="34539"/>
          <a:stretch/>
        </p:blipFill>
        <p:spPr/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196DC43-77A3-20F6-AAC7-1FC6F6B66D21}"/>
              </a:ext>
            </a:extLst>
          </p:cNvPr>
          <p:cNvSpPr txBox="1"/>
          <p:nvPr/>
        </p:nvSpPr>
        <p:spPr>
          <a:xfrm>
            <a:off x="2885608" y="516602"/>
            <a:ext cx="613097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Ezequiel</a:t>
            </a:r>
            <a:endParaRPr lang="en-US" sz="6000" dirty="0">
              <a:solidFill>
                <a:schemeClr val="bg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indent="-1143000"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Nathan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Jeremías</a:t>
            </a:r>
            <a:endParaRPr lang="en-US" sz="6000" dirty="0">
              <a:solidFill>
                <a:schemeClr val="bg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Isaías</a:t>
            </a:r>
            <a:endParaRPr lang="en-US" sz="6000" dirty="0">
              <a:solidFill>
                <a:schemeClr val="bg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5258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99" name="Rectangle 98">
            <a:extLst>
              <a:ext uri="{FF2B5EF4-FFF2-40B4-BE49-F238E27FC236}">
                <a16:creationId xmlns:a16="http://schemas.microsoft.com/office/drawing/2014/main" id="{10A34275-CD0A-499C-9600-C96742FAC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1852546B-EF97-46E8-A930-3A03341066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7587" y="2720800"/>
            <a:ext cx="3470809" cy="413266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12801F4A-0A74-45E0-8E5A-65A65252A3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-4540"/>
            <a:ext cx="1274412" cy="496722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AD245F29-ABE7-4BB1-8164-5F4C4604B2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5257800" y="0"/>
            <a:ext cx="6926614" cy="112236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CF00EEAF-0634-4EEB-81E5-9FBC2170F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7102" y="6051582"/>
            <a:ext cx="4847312" cy="80641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53E11676-332F-449D-9A03-6CE4ED25CC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225160" y="0"/>
            <a:ext cx="3541141" cy="68580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Placeholder 6" descr="A person playing a harp&#10;&#10;Description automatically generated">
            <a:extLst>
              <a:ext uri="{FF2B5EF4-FFF2-40B4-BE49-F238E27FC236}">
                <a16:creationId xmlns:a16="http://schemas.microsoft.com/office/drawing/2014/main" id="{ED21B7CD-3D69-26B5-8A0B-52A19A6B0A2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6" r="9946"/>
          <a:stretch/>
        </p:blipFill>
        <p:spPr>
          <a:xfrm>
            <a:off x="532755" y="889030"/>
            <a:ext cx="7228091" cy="507539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3EEBBD8-8069-A7CE-6367-624DE521519A}"/>
              </a:ext>
            </a:extLst>
          </p:cNvPr>
          <p:cNvSpPr txBox="1"/>
          <p:nvPr/>
        </p:nvSpPr>
        <p:spPr>
          <a:xfrm>
            <a:off x="6784056" y="1760170"/>
            <a:ext cx="43783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-PR" sz="5400" b="1" dirty="0">
                <a:solidFill>
                  <a:srgbClr val="000000"/>
                </a:solidFill>
                <a:effectLst/>
                <a:latin typeface="inherit"/>
                <a:ea typeface="Times New Roman" panose="02020603050405020304" pitchFamily="18" charset="0"/>
                <a:cs typeface="Arial" panose="020B0604020202020204" pitchFamily="34" charset="0"/>
              </a:rPr>
              <a:t>¿Quién NO era la esposa del rey David?</a:t>
            </a:r>
            <a:endParaRPr lang="en-US" sz="5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7979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Placeholder 16">
            <a:extLst>
              <a:ext uri="{FF2B5EF4-FFF2-40B4-BE49-F238E27FC236}">
                <a16:creationId xmlns:a16="http://schemas.microsoft.com/office/drawing/2014/main" id="{4D6EE8D1-247A-B95F-BD1A-A2D76964CF3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45" b="34545"/>
          <a:stretch/>
        </p:blipFill>
        <p:spPr/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E2F5B76-5AFB-A4DA-74F3-73D61F70E05B}"/>
              </a:ext>
            </a:extLst>
          </p:cNvPr>
          <p:cNvSpPr txBox="1"/>
          <p:nvPr/>
        </p:nvSpPr>
        <p:spPr>
          <a:xfrm>
            <a:off x="1407827" y="576444"/>
            <a:ext cx="937634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Rut, la princesa moabita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Mical</a:t>
            </a: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, hija de Saúl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Betsabé, viuda de Urías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Abigail, viuda de Nabal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552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82ABF77-9541-5FB6-112C-1F6659CC21A6}"/>
              </a:ext>
            </a:extLst>
          </p:cNvPr>
          <p:cNvSpPr txBox="1"/>
          <p:nvPr/>
        </p:nvSpPr>
        <p:spPr>
          <a:xfrm>
            <a:off x="3030512" y="725950"/>
            <a:ext cx="613097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20B0502040204020203" pitchFamily="2" charset="0"/>
              </a:rPr>
              <a:t>Belén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20B0502040204020203" pitchFamily="2" charset="0"/>
              </a:rPr>
              <a:t>Jerusalén</a:t>
            </a:r>
            <a:endParaRPr lang="en-US" sz="6000" dirty="0">
              <a:solidFill>
                <a:schemeClr val="bg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20B0502040204020203" pitchFamily="2" charset="0"/>
              </a:rPr>
              <a:t>Nueva York</a:t>
            </a:r>
            <a:endParaRPr lang="en-US" sz="6000" dirty="0">
              <a:solidFill>
                <a:schemeClr val="bg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20B0502040204020203" pitchFamily="2" charset="0"/>
              </a:rPr>
              <a:t>Hebrón</a:t>
            </a:r>
            <a:endParaRPr lang="en-US" sz="6000" dirty="0">
              <a:solidFill>
                <a:schemeClr val="bg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E84A59F-041D-F9AB-51AF-3FA96FFDBD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Placeholder 16">
            <a:extLst>
              <a:ext uri="{FF2B5EF4-FFF2-40B4-BE49-F238E27FC236}">
                <a16:creationId xmlns:a16="http://schemas.microsoft.com/office/drawing/2014/main" id="{35D6246E-5271-3382-0C29-EA6ED2F327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63" b="34563"/>
          <a:stretch/>
        </p:blipFill>
        <p:spPr>
          <a:xfrm>
            <a:off x="0" y="4766434"/>
            <a:ext cx="12207240" cy="212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9448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Placeholder 16">
            <a:extLst>
              <a:ext uri="{FF2B5EF4-FFF2-40B4-BE49-F238E27FC236}">
                <a16:creationId xmlns:a16="http://schemas.microsoft.com/office/drawing/2014/main" id="{4D6EE8D1-247A-B95F-BD1A-A2D76964CF3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45" b="34545"/>
          <a:stretch/>
        </p:blipFill>
        <p:spPr/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E2F5B76-5AFB-A4DA-74F3-73D61F70E05B}"/>
              </a:ext>
            </a:extLst>
          </p:cNvPr>
          <p:cNvSpPr txBox="1"/>
          <p:nvPr/>
        </p:nvSpPr>
        <p:spPr>
          <a:xfrm>
            <a:off x="1407827" y="576444"/>
            <a:ext cx="937634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Rut, la princesa moabita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Mi cal, hija de Saúl</a:t>
            </a:r>
            <a:endParaRPr lang="en-US" sz="6000" dirty="0">
              <a:solidFill>
                <a:schemeClr val="bg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Betsabé, viuda de Urías</a:t>
            </a:r>
            <a:endParaRPr lang="en-US" sz="6000" dirty="0">
              <a:solidFill>
                <a:schemeClr val="bg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Abigail, viuda de Nabal</a:t>
            </a:r>
            <a:endParaRPr lang="en-US" sz="6000" dirty="0">
              <a:solidFill>
                <a:schemeClr val="bg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5883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ED21B7CD-3D69-26B5-8A0B-52A19A6B0A2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154" y="10"/>
            <a:ext cx="12192000" cy="68579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EAE7DF3-A7A4-EB18-23A0-D7CC05659E9F}"/>
              </a:ext>
            </a:extLst>
          </p:cNvPr>
          <p:cNvSpPr txBox="1"/>
          <p:nvPr/>
        </p:nvSpPr>
        <p:spPr>
          <a:xfrm>
            <a:off x="1349114" y="1239132"/>
            <a:ext cx="90690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-PR" sz="6000" b="1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¡Fe-</a:t>
            </a:r>
            <a:r>
              <a:rPr lang="es-PR" sz="6000" b="1" dirty="0" err="1">
                <a:solidFill>
                  <a:srgbClr val="000000"/>
                </a:solidFill>
                <a:effectLst/>
                <a:latin typeface="Abadi" panose="020B0604020104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li</a:t>
            </a:r>
            <a:r>
              <a:rPr lang="es-PR" sz="6000" b="1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-</a:t>
            </a:r>
            <a:r>
              <a:rPr lang="es-PR" sz="6000" b="1" dirty="0" err="1">
                <a:solidFill>
                  <a:srgbClr val="000000"/>
                </a:solidFill>
                <a:effectLst/>
                <a:latin typeface="Abadi" panose="020B0604020104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ci</a:t>
            </a:r>
            <a:r>
              <a:rPr lang="es-PR" sz="6000" b="1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-</a:t>
            </a:r>
            <a:r>
              <a:rPr lang="es-PR" sz="6000" b="1" dirty="0" err="1">
                <a:solidFill>
                  <a:srgbClr val="000000"/>
                </a:solidFill>
                <a:effectLst/>
                <a:latin typeface="Abadi" panose="020B0604020104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ta</a:t>
            </a:r>
            <a:r>
              <a:rPr lang="es-PR" sz="6000" b="1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-</a:t>
            </a:r>
            <a:r>
              <a:rPr lang="es-PR" sz="6000" b="1" dirty="0" err="1">
                <a:solidFill>
                  <a:srgbClr val="000000"/>
                </a:solidFill>
                <a:effectLst/>
                <a:latin typeface="Abadi" panose="020B0604020104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cion</a:t>
            </a:r>
            <a:r>
              <a:rPr lang="es-PR" sz="6000" b="1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-es!</a:t>
            </a:r>
            <a:endParaRPr lang="en-US" sz="6000" dirty="0">
              <a:effectLst/>
              <a:latin typeface="Abadi" panose="020B060402010402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645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4" name="Rectangle 73">
            <a:extLst>
              <a:ext uri="{FF2B5EF4-FFF2-40B4-BE49-F238E27FC236}">
                <a16:creationId xmlns:a16="http://schemas.microsoft.com/office/drawing/2014/main" id="{5E4165CA-2930-4841-AFB7-DD41E95F2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ED21B7CD-3D69-26B5-8A0B-52A19A6B0A2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154" y="10"/>
            <a:ext cx="12192000" cy="6857990"/>
          </a:xfrm>
          <a:prstGeom prst="rect">
            <a:avLst/>
          </a:prstGeom>
        </p:spPr>
      </p:pic>
      <p:sp>
        <p:nvSpPr>
          <p:cNvPr id="76" name="Rectangle 75">
            <a:extLst>
              <a:ext uri="{FF2B5EF4-FFF2-40B4-BE49-F238E27FC236}">
                <a16:creationId xmlns:a16="http://schemas.microsoft.com/office/drawing/2014/main" id="{D3A19439-95A7-4D53-B166-072A2A397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07" y="3666683"/>
            <a:ext cx="12188952" cy="3191317"/>
          </a:xfrm>
          <a:prstGeom prst="rect">
            <a:avLst/>
          </a:prstGeom>
          <a:gradFill>
            <a:gsLst>
              <a:gs pos="42000">
                <a:srgbClr val="000000">
                  <a:alpha val="23000"/>
                </a:srgbClr>
              </a:gs>
              <a:gs pos="0">
                <a:srgbClr val="000000">
                  <a:alpha val="0"/>
                </a:srgbClr>
              </a:gs>
              <a:gs pos="100000">
                <a:srgbClr val="000000">
                  <a:alpha val="36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67027E3-5C11-C84A-12A8-C0F2F6BAB2D9}"/>
              </a:ext>
            </a:extLst>
          </p:cNvPr>
          <p:cNvSpPr txBox="1"/>
          <p:nvPr/>
        </p:nvSpPr>
        <p:spPr>
          <a:xfrm>
            <a:off x="2713219" y="342900"/>
            <a:ext cx="829203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-PR" sz="5400" b="1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¿Quién fue el padre del rey David?</a:t>
            </a:r>
            <a:endParaRPr lang="en-US" sz="5400" dirty="0">
              <a:effectLst/>
              <a:latin typeface="Abadi" panose="020B060402010402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530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Placeholder 16">
            <a:extLst>
              <a:ext uri="{FF2B5EF4-FFF2-40B4-BE49-F238E27FC236}">
                <a16:creationId xmlns:a16="http://schemas.microsoft.com/office/drawing/2014/main" id="{4D6EE8D1-247A-B95F-BD1A-A2D76964CF3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39" b="34539"/>
          <a:stretch/>
        </p:blipFill>
        <p:spPr/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ABCE12B-AEF4-3D01-B2E9-C17FD1CC83F3}"/>
              </a:ext>
            </a:extLst>
          </p:cNvPr>
          <p:cNvSpPr txBox="1"/>
          <p:nvPr/>
        </p:nvSpPr>
        <p:spPr>
          <a:xfrm>
            <a:off x="3260361" y="561573"/>
            <a:ext cx="613097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Isaí </a:t>
            </a: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Saúl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Elías 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Eliseo</a:t>
            </a:r>
            <a:endParaRPr lang="en-US" sz="6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595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Placeholder 16">
            <a:extLst>
              <a:ext uri="{FF2B5EF4-FFF2-40B4-BE49-F238E27FC236}">
                <a16:creationId xmlns:a16="http://schemas.microsoft.com/office/drawing/2014/main" id="{4D6EE8D1-247A-B95F-BD1A-A2D76964CF3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39" b="34539"/>
          <a:stretch/>
        </p:blipFill>
        <p:spPr/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ABCE12B-AEF4-3D01-B2E9-C17FD1CC83F3}"/>
              </a:ext>
            </a:extLst>
          </p:cNvPr>
          <p:cNvSpPr txBox="1"/>
          <p:nvPr/>
        </p:nvSpPr>
        <p:spPr>
          <a:xfrm>
            <a:off x="3260361" y="561573"/>
            <a:ext cx="613097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Isaí </a:t>
            </a: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Saúl</a:t>
            </a:r>
            <a:endParaRPr lang="en-US" sz="6000" dirty="0">
              <a:solidFill>
                <a:schemeClr val="bg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Elías </a:t>
            </a:r>
            <a:endParaRPr lang="en-US" sz="6000" dirty="0">
              <a:solidFill>
                <a:schemeClr val="bg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indent="-11430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6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Eliseo</a:t>
            </a:r>
            <a:endParaRPr lang="en-US" sz="6000" dirty="0">
              <a:solidFill>
                <a:schemeClr val="bg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7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A221245A-B93D-45A8-B0FA-EC2AEE26EA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ED21B7CD-3D69-26B5-8A0B-52A19A6B0A2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154" y="10"/>
            <a:ext cx="12192000" cy="6857990"/>
          </a:xfrm>
          <a:prstGeom prst="rect">
            <a:avLst/>
          </a:prstGeom>
        </p:spPr>
      </p:pic>
      <p:sp>
        <p:nvSpPr>
          <p:cNvPr id="51" name="Rectangle 50">
            <a:extLst>
              <a:ext uri="{FF2B5EF4-FFF2-40B4-BE49-F238E27FC236}">
                <a16:creationId xmlns:a16="http://schemas.microsoft.com/office/drawing/2014/main" id="{A60A95D1-194E-4E4E-8C67-30F91F8E7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690"/>
            <a:ext cx="8521995" cy="6858000"/>
          </a:xfrm>
          <a:prstGeom prst="rect">
            <a:avLst/>
          </a:prstGeom>
          <a:gradFill>
            <a:gsLst>
              <a:gs pos="58000">
                <a:srgbClr val="000000">
                  <a:alpha val="30000"/>
                </a:srgbClr>
              </a:gs>
              <a:gs pos="33000">
                <a:srgbClr val="000000">
                  <a:alpha val="20000"/>
                </a:srgbClr>
              </a:gs>
              <a:gs pos="0">
                <a:srgbClr val="000000">
                  <a:alpha val="0"/>
                </a:srgbClr>
              </a:gs>
              <a:gs pos="100000">
                <a:srgbClr val="000000">
                  <a:alpha val="30000"/>
                </a:srgb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64C0A835-9AC9-4D0F-A529-BE4789E126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9339206" y="3065930"/>
            <a:ext cx="2852793" cy="379776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CF67ECC-797A-4CA0-87E3-3604664986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0172700" y="0"/>
            <a:ext cx="1358310" cy="68580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AE669C45-5899-C52C-48E5-685D280DF466}"/>
              </a:ext>
            </a:extLst>
          </p:cNvPr>
          <p:cNvSpPr txBox="1"/>
          <p:nvPr/>
        </p:nvSpPr>
        <p:spPr>
          <a:xfrm>
            <a:off x="5171607" y="641516"/>
            <a:ext cx="692785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-PR" sz="540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¿Cómo conoció David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-PR" sz="540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 profeta Samuel?</a:t>
            </a:r>
            <a:endParaRPr lang="en-US" sz="5400" dirty="0">
              <a:effectLst/>
              <a:latin typeface="Abadi" panose="020B0604020104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827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3530739-7C28-E217-6691-D91A136833FA}"/>
              </a:ext>
            </a:extLst>
          </p:cNvPr>
          <p:cNvSpPr txBox="1"/>
          <p:nvPr/>
        </p:nvSpPr>
        <p:spPr>
          <a:xfrm>
            <a:off x="1573968" y="314554"/>
            <a:ext cx="9608695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indent="-7429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4000" b="1" dirty="0">
                <a:solidFill>
                  <a:srgbClr val="000000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David</a:t>
            </a:r>
            <a:r>
              <a:rPr lang="es-PR" sz="4000" dirty="0">
                <a:solidFill>
                  <a:srgbClr val="000000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 estaba buscando los burros perdidos de su padre</a:t>
            </a:r>
            <a:endParaRPr lang="en-US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indent="-7429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4000" b="1" dirty="0">
                <a:solidFill>
                  <a:srgbClr val="000000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Samuel</a:t>
            </a:r>
            <a:r>
              <a:rPr lang="es-PR" sz="4000" dirty="0">
                <a:solidFill>
                  <a:srgbClr val="000000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 llegó a la ciudad de la familia por orden de Dios</a:t>
            </a:r>
          </a:p>
          <a:p>
            <a:pPr marL="742950" marR="0" indent="-7429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4000" b="1" dirty="0">
                <a:solidFill>
                  <a:srgbClr val="000000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David</a:t>
            </a:r>
            <a:r>
              <a:rPr lang="es-PR" sz="4000" dirty="0">
                <a:solidFill>
                  <a:srgbClr val="000000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 se acercó a Samuel para aprender "el secreto de la creación"</a:t>
            </a:r>
            <a:endParaRPr lang="en-US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indent="-7429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4000" b="1" dirty="0">
                <a:solidFill>
                  <a:srgbClr val="000000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Samuel</a:t>
            </a:r>
            <a:r>
              <a:rPr lang="es-PR" sz="4000" dirty="0">
                <a:solidFill>
                  <a:srgbClr val="000000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 lo encontró estudiando la Torá mientras observaba a las ovejas</a:t>
            </a:r>
            <a:endParaRPr lang="en-US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Picture Placeholder 6" descr="A person with a beard and a crown&#10;&#10;Description automatically generated">
            <a:extLst>
              <a:ext uri="{FF2B5EF4-FFF2-40B4-BE49-F238E27FC236}">
                <a16:creationId xmlns:a16="http://schemas.microsoft.com/office/drawing/2014/main" id="{7561B6A9-F09C-08C7-588D-388F806526B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56" b="34556"/>
          <a:stretch>
            <a:fillRect/>
          </a:stretch>
        </p:blipFill>
        <p:spPr>
          <a:xfrm>
            <a:off x="0" y="5331312"/>
            <a:ext cx="12207240" cy="1526688"/>
          </a:xfrm>
        </p:spPr>
      </p:pic>
    </p:spTree>
    <p:extLst>
      <p:ext uri="{BB962C8B-B14F-4D97-AF65-F5344CB8AC3E}">
        <p14:creationId xmlns:p14="http://schemas.microsoft.com/office/powerpoint/2010/main" val="3920758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Placeholder 16">
            <a:extLst>
              <a:ext uri="{FF2B5EF4-FFF2-40B4-BE49-F238E27FC236}">
                <a16:creationId xmlns:a16="http://schemas.microsoft.com/office/drawing/2014/main" id="{4D6EE8D1-247A-B95F-BD1A-A2D76964CF3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63" b="34563"/>
          <a:stretch/>
        </p:blipFill>
        <p:spPr>
          <a:xfrm>
            <a:off x="-7620" y="5246556"/>
            <a:ext cx="12207240" cy="1641285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3530739-7C28-E217-6691-D91A136833FA}"/>
              </a:ext>
            </a:extLst>
          </p:cNvPr>
          <p:cNvSpPr txBox="1"/>
          <p:nvPr/>
        </p:nvSpPr>
        <p:spPr>
          <a:xfrm>
            <a:off x="1573968" y="314554"/>
            <a:ext cx="9608695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indent="-7429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4000" b="1" dirty="0">
                <a:solidFill>
                  <a:schemeClr val="bg1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David</a:t>
            </a:r>
            <a:r>
              <a:rPr lang="es-PR" sz="4000" dirty="0">
                <a:solidFill>
                  <a:schemeClr val="bg1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 estaba buscando los burros perdidos de su padre</a:t>
            </a:r>
            <a:endParaRPr lang="en-US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indent="-7429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4000" b="1" dirty="0">
                <a:solidFill>
                  <a:srgbClr val="000000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Samuel</a:t>
            </a:r>
            <a:r>
              <a:rPr lang="es-PR" sz="4000" dirty="0">
                <a:solidFill>
                  <a:srgbClr val="000000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 llegó a la ciudad de la familia por orden de Dios</a:t>
            </a:r>
          </a:p>
          <a:p>
            <a:pPr marL="742950" marR="0" indent="-7429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4000" b="1" dirty="0">
                <a:solidFill>
                  <a:schemeClr val="bg1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David</a:t>
            </a:r>
            <a:r>
              <a:rPr lang="es-PR" sz="4000" dirty="0">
                <a:solidFill>
                  <a:schemeClr val="bg1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 se acercó a Samuel para aprender "el secreto de la creación"</a:t>
            </a:r>
            <a:endParaRPr lang="en-US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indent="-7429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PR" sz="4000" b="1" dirty="0">
                <a:solidFill>
                  <a:schemeClr val="bg1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Samuel</a:t>
            </a:r>
            <a:r>
              <a:rPr lang="es-PR" sz="4000" dirty="0">
                <a:solidFill>
                  <a:schemeClr val="bg1"/>
                </a:solidFill>
                <a:effectLst/>
                <a:latin typeface="inherit"/>
                <a:ea typeface="Times New Roman" panose="02020603050405020304" pitchFamily="18" charset="0"/>
                <a:cs typeface="Poppins" panose="00000500000000000000" pitchFamily="2" charset="0"/>
              </a:rPr>
              <a:t> lo encontró estudiando la Torá</a:t>
            </a:r>
            <a:endParaRPr lang="en-US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120007"/>
      </p:ext>
    </p:extLst>
  </p:cSld>
  <p:clrMapOvr>
    <a:masterClrMapping/>
  </p:clrMapOvr>
</p:sld>
</file>

<file path=ppt/theme/theme1.xml><?xml version="1.0" encoding="utf-8"?>
<a:theme xmlns:a="http://schemas.openxmlformats.org/drawingml/2006/main" name="AngleLinesVTI">
  <a:themeElements>
    <a:clrScheme name="Custom 34">
      <a:dk1>
        <a:sysClr val="windowText" lastClr="000000"/>
      </a:dk1>
      <a:lt1>
        <a:sysClr val="window" lastClr="FFFFFF"/>
      </a:lt1>
      <a:dk2>
        <a:srgbClr val="001E2E"/>
      </a:dk2>
      <a:lt2>
        <a:srgbClr val="F0ECEC"/>
      </a:lt2>
      <a:accent1>
        <a:srgbClr val="155767"/>
      </a:accent1>
      <a:accent2>
        <a:srgbClr val="BA9CA0"/>
      </a:accent2>
      <a:accent3>
        <a:srgbClr val="A57931"/>
      </a:accent3>
      <a:accent4>
        <a:srgbClr val="0E577C"/>
      </a:accent4>
      <a:accent5>
        <a:srgbClr val="CC846E"/>
      </a:accent5>
      <a:accent6>
        <a:srgbClr val="93767A"/>
      </a:accent6>
      <a:hlink>
        <a:srgbClr val="0563C1"/>
      </a:hlink>
      <a:folHlink>
        <a:srgbClr val="954F72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C180A77-4928-484F-9529-F716C85D6A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0E62E91-3991-445A-ADE0-DB143B3932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20BE78-9FDF-401B-B412-3AA10EC5BEA3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{9DCED0F4-CA8E-4170-9161-D84C7DBD405E}tf22797433_win32</Template>
  <TotalTime>95</TotalTime>
  <Words>451</Words>
  <Application>Microsoft Office PowerPoint</Application>
  <PresentationFormat>Widescreen</PresentationFormat>
  <Paragraphs>129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0" baseType="lpstr">
      <vt:lpstr>Abadi</vt:lpstr>
      <vt:lpstr>Aptos</vt:lpstr>
      <vt:lpstr>Arial</vt:lpstr>
      <vt:lpstr>Calibri</vt:lpstr>
      <vt:lpstr>inherit</vt:lpstr>
      <vt:lpstr>Times New Roman</vt:lpstr>
      <vt:lpstr>Univers Condensed Light</vt:lpstr>
      <vt:lpstr>Walbaum Display Light</vt:lpstr>
      <vt:lpstr>AngleLinesVTI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Deida</dc:creator>
  <cp:lastModifiedBy>Daniel Deida</cp:lastModifiedBy>
  <cp:revision>2</cp:revision>
  <dcterms:created xsi:type="dcterms:W3CDTF">2024-06-19T02:07:34Z</dcterms:created>
  <dcterms:modified xsi:type="dcterms:W3CDTF">2024-06-20T01:32:52Z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