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69" r:id="rId4"/>
    <p:sldId id="258" r:id="rId5"/>
    <p:sldId id="270" r:id="rId6"/>
    <p:sldId id="259" r:id="rId7"/>
    <p:sldId id="271" r:id="rId8"/>
    <p:sldId id="260" r:id="rId9"/>
    <p:sldId id="272" r:id="rId10"/>
    <p:sldId id="261" r:id="rId11"/>
    <p:sldId id="273" r:id="rId12"/>
    <p:sldId id="262" r:id="rId13"/>
    <p:sldId id="274" r:id="rId14"/>
    <p:sldId id="266" r:id="rId15"/>
    <p:sldId id="275" r:id="rId16"/>
    <p:sldId id="265" r:id="rId17"/>
    <p:sldId id="276" r:id="rId18"/>
    <p:sldId id="264" r:id="rId19"/>
    <p:sldId id="277" r:id="rId20"/>
    <p:sldId id="263" r:id="rId21"/>
    <p:sldId id="278" r:id="rId22"/>
    <p:sldId id="267" r:id="rId23"/>
    <p:sldId id="279" r:id="rId24"/>
    <p:sldId id="268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2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C15D5E-790B-45B7-82C9-509C29C488E2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00B35D-7778-4B09-860E-214C33A2A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242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00B35D-7778-4B09-860E-214C33A2A09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59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00B35D-7778-4B09-860E-214C33A2A09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150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C0D59-816B-83F5-BECF-2894D8DC9F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239B47-F90B-D221-5C1E-B8D2B7CF7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FC29FD-1B13-B5EC-FE6C-80CD33A7F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1CA47-DBF6-4918-A7F1-AC9060E4FDD1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BE27C-3405-69FD-FAE3-A222B8A57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CA0C6-228B-7581-CAA5-17D44CC8A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1B24-D759-455E-AA0E-4C57C5B96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42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64E98-D93B-E128-B5A2-5EB630DCD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83CF30-7ACF-210E-AACD-B677932F41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250C9-9280-60B1-4E61-C92113E28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1CA47-DBF6-4918-A7F1-AC9060E4FDD1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37EA31-1CC0-6919-7C40-041CEA553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EA9A22-FDB3-A277-34CF-9650992D4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1B24-D759-455E-AA0E-4C57C5B96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828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13CBFF-DD75-B512-A31A-4B3038B6B5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D3CCD8-E6C9-7820-8769-FF034266F2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DA9B44-429C-4550-BFD9-DD0F0318A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1CA47-DBF6-4918-A7F1-AC9060E4FDD1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10B7A-7790-73CC-BCEA-75633AE32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1D7E0-2D56-BBDF-8F66-53E49C57F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1B24-D759-455E-AA0E-4C57C5B96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954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213BD-0D52-010F-5F8F-DC067696D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3B46B-48F3-4BC3-A95B-6244CBB3EC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BB405A-40FA-159A-3651-5E522E917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1CA47-DBF6-4918-A7F1-AC9060E4FDD1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1B50B-8287-A944-BB7D-D3C1E95E7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B5BD49-D9A0-1F63-9E10-BEB5FF4BE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1B24-D759-455E-AA0E-4C57C5B96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557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4D991-F5AE-88D3-7568-AEC8F5EC2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07A2B7-9D5B-35E7-9C8C-B67C9E9E9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CB938-774A-25F7-3037-284B6F103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1CA47-DBF6-4918-A7F1-AC9060E4FDD1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FB3E4C-BA86-0095-FD21-1A7D7CCA5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B7023-A9B6-83F5-07E4-B12B3285D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1B24-D759-455E-AA0E-4C57C5B96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5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B86A0-00E9-3325-A557-A024D6E28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E13E5-D3F2-B3AB-AA1B-F53D643B19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DC6168-6541-C9D5-4EF1-FE0DAF0D3F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9CE01E-202B-F033-BC42-A94C445AB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1CA47-DBF6-4918-A7F1-AC9060E4FDD1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8B1D93-EF7A-E781-2C61-F4E6A78D5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70F390-D079-5822-31BE-8B9F74840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1B24-D759-455E-AA0E-4C57C5B96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669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A2397-C6B8-3A4D-03C2-514DA18E4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B308E9-BDCF-2292-BA4B-6054C6A04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77D170-4E09-27A9-9F8B-03407275A7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B6E4D4-CE32-6E8E-CF2B-E2F303F66A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B0D1C9-D6A3-E9B2-6268-7D8222340A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D40070-7117-0036-117D-55865E391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1CA47-DBF6-4918-A7F1-AC9060E4FDD1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EC746B-155A-624F-B56E-E5785827C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41A1F6-1108-67CD-105A-68BB5E1F4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1B24-D759-455E-AA0E-4C57C5B96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120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88737-002D-2372-5776-5DD3DA57C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980572-8764-1CBF-D282-37D89D264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1CA47-DBF6-4918-A7F1-AC9060E4FDD1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2BF0EA-FE70-E9B6-1667-CC82BF41C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7C3639-742B-FF33-294B-8DD0C129F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1B24-D759-455E-AA0E-4C57C5B96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112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629128-81E3-76D7-1589-4FE11EBCE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1CA47-DBF6-4918-A7F1-AC9060E4FDD1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EEB820-F8E4-08E5-C313-A392C5BBA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937C57-20F2-C70D-CDC3-FDFF0F5BB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1B24-D759-455E-AA0E-4C57C5B96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163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FC56C-D957-FC19-D052-A4968FC6A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B0AB0-2EFD-6464-29F7-54F6B8E7B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28845A-FF4D-66AF-BB21-3069643E21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7BDF0D-4468-B52C-B64D-718933A6A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1CA47-DBF6-4918-A7F1-AC9060E4FDD1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EA4D74-C4D6-D3B6-A106-E7097DA59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A7E110-58B5-8867-16CE-18DED6A69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1B24-D759-455E-AA0E-4C57C5B96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59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C7A51-1567-954F-09ED-3EF6301E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207D67-2460-3D4A-6D22-FCD7487A1C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03FDA2-6501-3DC0-C064-71A533CD99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E28233-1FD9-04F7-E417-0C14A8DFB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1CA47-DBF6-4918-A7F1-AC9060E4FDD1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93DB5-4DF0-D4F9-65DE-CBD37F40F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2C589F-0426-20E0-B6EE-01B4A1AA0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1B24-D759-455E-AA0E-4C57C5B96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540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01990A-7C92-600E-42C7-29876D438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5BF285-00B9-54A7-DF1A-7D2D76CE2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BB067-021E-B85F-56F3-9D162AE3A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41CA47-DBF6-4918-A7F1-AC9060E4FDD1}" type="datetimeFigureOut">
              <a:rPr lang="en-US" smtClean="0"/>
              <a:t>7/10/2024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2DC755-2AA0-2B6F-657C-77D061894E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03D78A-73EB-E8A6-06F4-02B65C830F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971B24-D759-455E-AA0E-4C57C5B96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405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Primer plano de las páginas de un libro">
            <a:extLst>
              <a:ext uri="{FF2B5EF4-FFF2-40B4-BE49-F238E27FC236}">
                <a16:creationId xmlns:a16="http://schemas.microsoft.com/office/drawing/2014/main" id="{7078A1CD-EA6D-0350-C321-0E53D2FE87B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6765" r="-1" b="8216"/>
          <a:stretch/>
        </p:blipFill>
        <p:spPr>
          <a:xfrm>
            <a:off x="3070" y="10"/>
            <a:ext cx="1218893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0E5B40-276E-62E2-6953-EFA1C4A652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018976"/>
          </a:xfrm>
        </p:spPr>
        <p:txBody>
          <a:bodyPr>
            <a:normAutofit/>
          </a:bodyPr>
          <a:lstStyle/>
          <a:p>
            <a:r>
              <a:rPr lang="es-MX" sz="6600" dirty="0">
                <a:solidFill>
                  <a:schemeClr val="bg1"/>
                </a:solidFill>
              </a:rPr>
              <a:t>El libro de Jonás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B9D242-5194-E991-2AD1-6BE613244B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>
            <a:noAutofit/>
          </a:bodyPr>
          <a:lstStyle/>
          <a:p>
            <a:r>
              <a:rPr lang="es-MX" sz="5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Preguntas sobre Jonás</a:t>
            </a:r>
          </a:p>
        </p:txBody>
      </p:sp>
      <p:sp>
        <p:nvSpPr>
          <p:cNvPr id="25" name="sketchy line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08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4D6605-B109-3B63-4CB1-8BDD3DEED696}"/>
              </a:ext>
            </a:extLst>
          </p:cNvPr>
          <p:cNvSpPr txBox="1"/>
          <p:nvPr/>
        </p:nvSpPr>
        <p:spPr>
          <a:xfrm>
            <a:off x="1064303" y="919026"/>
            <a:ext cx="1029824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¿Qué hicieron los marineros para calmar la tormenta?</a:t>
            </a:r>
          </a:p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Se quedaron calmados
2) Levantaron las velas y rompieron los remos
3) Lanzaron trigo y sal al aire
4) Tiraron a Jonás por la borda?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Primer plano de las páginas de un libro">
            <a:extLst>
              <a:ext uri="{FF2B5EF4-FFF2-40B4-BE49-F238E27FC236}">
                <a16:creationId xmlns:a16="http://schemas.microsoft.com/office/drawing/2014/main" id="{5A9EEB07-6A30-7F14-6B96-0FC1A602BB0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6765" r="-1" b="8216"/>
          <a:stretch/>
        </p:blipFill>
        <p:spPr>
          <a:xfrm>
            <a:off x="0" y="29664"/>
            <a:ext cx="1218893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42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4D6605-B109-3B63-4CB1-8BDD3DEED696}"/>
              </a:ext>
            </a:extLst>
          </p:cNvPr>
          <p:cNvSpPr txBox="1"/>
          <p:nvPr/>
        </p:nvSpPr>
        <p:spPr>
          <a:xfrm>
            <a:off x="1064303" y="919026"/>
            <a:ext cx="1029824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
</a:t>
            </a:r>
          </a:p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
4) Tiraron a Jonás por la borda?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Primer plano de las páginas de un libro">
            <a:extLst>
              <a:ext uri="{FF2B5EF4-FFF2-40B4-BE49-F238E27FC236}">
                <a16:creationId xmlns:a16="http://schemas.microsoft.com/office/drawing/2014/main" id="{B6FB17F2-497A-D943-81C9-334B3B39413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6765" r="-1" b="8216"/>
          <a:stretch/>
        </p:blipFill>
        <p:spPr>
          <a:xfrm>
            <a:off x="0" y="10"/>
            <a:ext cx="1218893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793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4D6605-B109-3B63-4CB1-8BDD3DEED696}"/>
              </a:ext>
            </a:extLst>
          </p:cNvPr>
          <p:cNvSpPr txBox="1"/>
          <p:nvPr/>
        </p:nvSpPr>
        <p:spPr>
          <a:xfrm>
            <a:off x="1274166" y="874055"/>
            <a:ext cx="1029824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¿Cuánto tiempo estuvo Jonás en el vientre de un pez?</a:t>
            </a:r>
          </a:p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
1) 4 días y 4 noches
2) 3 días y 3 noches
3) 2 días y 2 noches
4) Una semana entera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Primer plano de las páginas de un libro">
            <a:extLst>
              <a:ext uri="{FF2B5EF4-FFF2-40B4-BE49-F238E27FC236}">
                <a16:creationId xmlns:a16="http://schemas.microsoft.com/office/drawing/2014/main" id="{1F578BD1-0A49-CBDE-9D8A-AD563A6373E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6765" r="-1" b="8216"/>
          <a:stretch/>
        </p:blipFill>
        <p:spPr>
          <a:xfrm>
            <a:off x="0" y="10"/>
            <a:ext cx="1218893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3326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4D6605-B109-3B63-4CB1-8BDD3DEED696}"/>
              </a:ext>
            </a:extLst>
          </p:cNvPr>
          <p:cNvSpPr txBox="1"/>
          <p:nvPr/>
        </p:nvSpPr>
        <p:spPr>
          <a:xfrm>
            <a:off x="1274166" y="874055"/>
            <a:ext cx="10298242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
2) 3 días y 3 noches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
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Primer plano de las páginas de un libro">
            <a:extLst>
              <a:ext uri="{FF2B5EF4-FFF2-40B4-BE49-F238E27FC236}">
                <a16:creationId xmlns:a16="http://schemas.microsoft.com/office/drawing/2014/main" id="{5A9A78D5-2030-C45B-6310-DA4CF7B4B7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6765" r="-1" b="8216"/>
          <a:stretch/>
        </p:blipFill>
        <p:spPr>
          <a:xfrm>
            <a:off x="0" y="10"/>
            <a:ext cx="1218893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1869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4D6605-B109-3B63-4CB1-8BDD3DEED696}"/>
              </a:ext>
            </a:extLst>
          </p:cNvPr>
          <p:cNvSpPr txBox="1"/>
          <p:nvPr/>
        </p:nvSpPr>
        <p:spPr>
          <a:xfrm>
            <a:off x="1109274" y="474345"/>
            <a:ext cx="1029824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¿Qué hizo Jonás en el pez?
</a:t>
            </a:r>
          </a:p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Oró a Dios
2) Comió algas marinas y deseo champán
3) Guardo su respiración
4) Planeo de cómo salir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Primer plano de las páginas de un libro">
            <a:extLst>
              <a:ext uri="{FF2B5EF4-FFF2-40B4-BE49-F238E27FC236}">
                <a16:creationId xmlns:a16="http://schemas.microsoft.com/office/drawing/2014/main" id="{757F28A8-0B78-1BA6-1D8A-6484F4317F0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6765" r="-1" b="8216"/>
          <a:stretch/>
        </p:blipFill>
        <p:spPr>
          <a:xfrm>
            <a:off x="0" y="10"/>
            <a:ext cx="1218893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6970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4D6605-B109-3B63-4CB1-8BDD3DEED696}"/>
              </a:ext>
            </a:extLst>
          </p:cNvPr>
          <p:cNvSpPr txBox="1"/>
          <p:nvPr/>
        </p:nvSpPr>
        <p:spPr>
          <a:xfrm>
            <a:off x="1124264" y="1053937"/>
            <a:ext cx="10298242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
</a:t>
            </a:r>
          </a:p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Oró a Dios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
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Primer plano de las páginas de un libro">
            <a:extLst>
              <a:ext uri="{FF2B5EF4-FFF2-40B4-BE49-F238E27FC236}">
                <a16:creationId xmlns:a16="http://schemas.microsoft.com/office/drawing/2014/main" id="{60BF6A52-5846-13CE-0630-3D8FC9117D9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6765" r="-1" b="8216"/>
          <a:stretch/>
        </p:blipFill>
        <p:spPr>
          <a:xfrm>
            <a:off x="0" y="10"/>
            <a:ext cx="1218893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8068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4D6605-B109-3B63-4CB1-8BDD3DEED696}"/>
              </a:ext>
            </a:extLst>
          </p:cNvPr>
          <p:cNvSpPr txBox="1"/>
          <p:nvPr/>
        </p:nvSpPr>
        <p:spPr>
          <a:xfrm>
            <a:off x="0" y="154527"/>
            <a:ext cx="1219200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¿Cómo reaccionó el rey de Nínive a las palabras de Jonás?
1) Cambió el nombre de la ciudad por el de </a:t>
            </a:r>
            <a:r>
              <a:rPr lang="es-E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Jonahville</a:t>
            </a:r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
2) Decretó que todos ayunaran y oraran
3) Encerró a Jonás en una celda 
4) Se enojo tanto que quería matar a </a:t>
            </a:r>
            <a:r>
              <a:rPr lang="es-E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Jonas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Primer plano de las páginas de un libro">
            <a:extLst>
              <a:ext uri="{FF2B5EF4-FFF2-40B4-BE49-F238E27FC236}">
                <a16:creationId xmlns:a16="http://schemas.microsoft.com/office/drawing/2014/main" id="{B4332D74-956D-6855-4CBE-9AC95AE0256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50000"/>
          </a:blip>
          <a:srcRect t="16765" r="-1" b="8216"/>
          <a:stretch/>
        </p:blipFill>
        <p:spPr>
          <a:xfrm>
            <a:off x="3070" y="10"/>
            <a:ext cx="1218893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1988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4D6605-B109-3B63-4CB1-8BDD3DEED696}"/>
              </a:ext>
            </a:extLst>
          </p:cNvPr>
          <p:cNvSpPr txBox="1"/>
          <p:nvPr/>
        </p:nvSpPr>
        <p:spPr>
          <a:xfrm>
            <a:off x="1139254" y="1263799"/>
            <a:ext cx="10298242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
2) Decretó que todos ayunaran y oraran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
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Primer plano de las páginas de un libro">
            <a:extLst>
              <a:ext uri="{FF2B5EF4-FFF2-40B4-BE49-F238E27FC236}">
                <a16:creationId xmlns:a16="http://schemas.microsoft.com/office/drawing/2014/main" id="{0CCC8091-FC94-13FE-2FFE-E2E7EF57F8F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6765" r="-1" b="8216"/>
          <a:stretch/>
        </p:blipFill>
        <p:spPr>
          <a:xfrm>
            <a:off x="0" y="10"/>
            <a:ext cx="1218893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8051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4D6605-B109-3B63-4CB1-8BDD3DEED696}"/>
              </a:ext>
            </a:extLst>
          </p:cNvPr>
          <p:cNvSpPr txBox="1"/>
          <p:nvPr/>
        </p:nvSpPr>
        <p:spPr>
          <a:xfrm>
            <a:off x="563094" y="329470"/>
            <a:ext cx="11062742" cy="8402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¿Cómo le enseñó Dios a Jonás la compasión?</a:t>
            </a:r>
          </a:p>
          <a:p>
            <a:pPr marL="742950" indent="-742950" algn="ctr">
              <a:buAutoNum type="arabicParenR"/>
            </a:pPr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dio a </a:t>
            </a:r>
            <a:r>
              <a:rPr lang="es-E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Jonah</a:t>
            </a:r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cachorro para que lo cuidara</a:t>
            </a:r>
          </a:p>
          <a:p>
            <a:pPr marL="742950" indent="-742950" algn="ctr">
              <a:buAutoNum type="arabicParenR"/>
            </a:pPr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Él </a:t>
            </a:r>
            <a:r>
              <a:rPr lang="es-E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guió</a:t>
            </a:r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Jonás a casarse y formar una familia
Nombró a Jonás tesorero de los fondos del rey</a:t>
            </a:r>
          </a:p>
          <a:p>
            <a:pPr marL="742950" indent="-742950" algn="ctr">
              <a:buAutoNum type="arabicParenR"/>
            </a:pPr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Hizo que un gusano se comiera la calabacera.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Primer plano de las páginas de un libro">
            <a:extLst>
              <a:ext uri="{FF2B5EF4-FFF2-40B4-BE49-F238E27FC236}">
                <a16:creationId xmlns:a16="http://schemas.microsoft.com/office/drawing/2014/main" id="{24018795-4F15-399F-F760-199134777AE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6765" r="-1" b="8216"/>
          <a:stretch/>
        </p:blipFill>
        <p:spPr>
          <a:xfrm>
            <a:off x="3070" y="10"/>
            <a:ext cx="1218893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3530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4D6605-B109-3B63-4CB1-8BDD3DEED696}"/>
              </a:ext>
            </a:extLst>
          </p:cNvPr>
          <p:cNvSpPr txBox="1"/>
          <p:nvPr/>
        </p:nvSpPr>
        <p:spPr>
          <a:xfrm>
            <a:off x="564629" y="1113897"/>
            <a:ext cx="11062742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¿Cómo le enseñó Dios a Jonás la compasión?
</a:t>
            </a:r>
          </a:p>
          <a:p>
            <a:pPr algn="ctr"/>
            <a:endParaRPr lang="es-E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ctr">
              <a:buAutoNum type="arabicParenR"/>
            </a:pPr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Hizo que un gusano se comiera la calabacera.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Primer plano de las páginas de un libro">
            <a:extLst>
              <a:ext uri="{FF2B5EF4-FFF2-40B4-BE49-F238E27FC236}">
                <a16:creationId xmlns:a16="http://schemas.microsoft.com/office/drawing/2014/main" id="{A0EEA51A-1E77-5CCE-4335-D5E136E1F4F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6765" r="-1" b="8216"/>
          <a:stretch/>
        </p:blipFill>
        <p:spPr>
          <a:xfrm>
            <a:off x="3070" y="10"/>
            <a:ext cx="1218893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629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4D6605-B109-3B63-4CB1-8BDD3DEED696}"/>
              </a:ext>
            </a:extLst>
          </p:cNvPr>
          <p:cNvSpPr txBox="1"/>
          <p:nvPr/>
        </p:nvSpPr>
        <p:spPr>
          <a:xfrm>
            <a:off x="1124264" y="154527"/>
            <a:ext cx="1029824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¿Qué libro cuenta la historia de Jonás?</a:t>
            </a:r>
          </a:p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
1. El libro de Jonás
2. El libro de Juan
3. El libro del Génesis
4. El libro de los Salmos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Primer plano de las páginas de un libro">
            <a:extLst>
              <a:ext uri="{FF2B5EF4-FFF2-40B4-BE49-F238E27FC236}">
                <a16:creationId xmlns:a16="http://schemas.microsoft.com/office/drawing/2014/main" id="{D5A8B3F6-E567-5F39-3436-92FF9E1E5C9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6765" r="-1" b="8216"/>
          <a:stretch/>
        </p:blipFill>
        <p:spPr>
          <a:xfrm>
            <a:off x="0" y="0"/>
            <a:ext cx="1218893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5926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4D6605-B109-3B63-4CB1-8BDD3DEED696}"/>
              </a:ext>
            </a:extLst>
          </p:cNvPr>
          <p:cNvSpPr txBox="1"/>
          <p:nvPr/>
        </p:nvSpPr>
        <p:spPr>
          <a:xfrm>
            <a:off x="1124264" y="474345"/>
            <a:ext cx="1029824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¿En qué día festivo se lee el Libro de Jonás?
</a:t>
            </a:r>
          </a:p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1)Rosh Hashaná
2) Yom Kippur
3) </a:t>
            </a:r>
            <a:r>
              <a:rPr lang="es-E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Hánuka</a:t>
            </a:r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
4) Pascua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Primer plano de las páginas de un libro">
            <a:extLst>
              <a:ext uri="{FF2B5EF4-FFF2-40B4-BE49-F238E27FC236}">
                <a16:creationId xmlns:a16="http://schemas.microsoft.com/office/drawing/2014/main" id="{C9D2A3CC-2215-3B2B-8FAB-66157F8A2BC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6765" r="-1" b="8216"/>
          <a:stretch/>
        </p:blipFill>
        <p:spPr>
          <a:xfrm>
            <a:off x="3070" y="10"/>
            <a:ext cx="1218893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4245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4D6605-B109-3B63-4CB1-8BDD3DEED696}"/>
              </a:ext>
            </a:extLst>
          </p:cNvPr>
          <p:cNvSpPr txBox="1"/>
          <p:nvPr/>
        </p:nvSpPr>
        <p:spPr>
          <a:xfrm>
            <a:off x="1124264" y="1233819"/>
            <a:ext cx="10298242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
</a:t>
            </a:r>
          </a:p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
2) Yom Kippur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
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Primer plano de las páginas de un libro">
            <a:extLst>
              <a:ext uri="{FF2B5EF4-FFF2-40B4-BE49-F238E27FC236}">
                <a16:creationId xmlns:a16="http://schemas.microsoft.com/office/drawing/2014/main" id="{949298CD-F27A-655F-3CEA-E290439B6AE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6765" r="-1" b="8216"/>
          <a:stretch/>
        </p:blipFill>
        <p:spPr>
          <a:xfrm>
            <a:off x="0" y="10"/>
            <a:ext cx="1218893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6105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4D6605-B109-3B63-4CB1-8BDD3DEED696}"/>
              </a:ext>
            </a:extLst>
          </p:cNvPr>
          <p:cNvSpPr txBox="1"/>
          <p:nvPr/>
        </p:nvSpPr>
        <p:spPr>
          <a:xfrm>
            <a:off x="1124264" y="1083917"/>
            <a:ext cx="10298242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¿Qué significa el nombre de Jonás?
</a:t>
            </a:r>
          </a:p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Dios salva
2) Cordero
3) Paloma
4) Terquedad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Primer plano de las páginas de un libro">
            <a:extLst>
              <a:ext uri="{FF2B5EF4-FFF2-40B4-BE49-F238E27FC236}">
                <a16:creationId xmlns:a16="http://schemas.microsoft.com/office/drawing/2014/main" id="{4CCC4B20-DB35-897D-1A72-47A1375393E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6765" r="-1" b="8216"/>
          <a:stretch/>
        </p:blipFill>
        <p:spPr>
          <a:xfrm>
            <a:off x="3070" y="0"/>
            <a:ext cx="1218893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4943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4D6605-B109-3B63-4CB1-8BDD3DEED696}"/>
              </a:ext>
            </a:extLst>
          </p:cNvPr>
          <p:cNvSpPr txBox="1"/>
          <p:nvPr/>
        </p:nvSpPr>
        <p:spPr>
          <a:xfrm>
            <a:off x="1124264" y="1083917"/>
            <a:ext cx="10298242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¿Qué significa el nombre de Jonás?
</a:t>
            </a:r>
          </a:p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
3) Paloma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
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Primer plano de las páginas de un libro">
            <a:extLst>
              <a:ext uri="{FF2B5EF4-FFF2-40B4-BE49-F238E27FC236}">
                <a16:creationId xmlns:a16="http://schemas.microsoft.com/office/drawing/2014/main" id="{CDF4D8A5-5C23-4513-2618-3A09C8396DC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6765" r="-1" b="8216"/>
          <a:stretch/>
        </p:blipFill>
        <p:spPr>
          <a:xfrm>
            <a:off x="0" y="0"/>
            <a:ext cx="1218893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337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4D6605-B109-3B63-4CB1-8BDD3DEED696}"/>
              </a:ext>
            </a:extLst>
          </p:cNvPr>
          <p:cNvSpPr txBox="1"/>
          <p:nvPr/>
        </p:nvSpPr>
        <p:spPr>
          <a:xfrm>
            <a:off x="1124264" y="1083917"/>
            <a:ext cx="1029824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
4) Un gran pez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Primer plano de las páginas de un libro">
            <a:extLst>
              <a:ext uri="{FF2B5EF4-FFF2-40B4-BE49-F238E27FC236}">
                <a16:creationId xmlns:a16="http://schemas.microsoft.com/office/drawing/2014/main" id="{1F6DD313-3F3C-55EC-FF37-6944D78A4E2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6765" r="-1" b="8216"/>
          <a:stretch/>
        </p:blipFill>
        <p:spPr>
          <a:xfrm>
            <a:off x="0" y="0"/>
            <a:ext cx="1218893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674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4D6605-B109-3B63-4CB1-8BDD3DEED696}"/>
              </a:ext>
            </a:extLst>
          </p:cNvPr>
          <p:cNvSpPr txBox="1"/>
          <p:nvPr/>
        </p:nvSpPr>
        <p:spPr>
          <a:xfrm>
            <a:off x="1124264" y="769124"/>
            <a:ext cx="10298242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
1. El libro de Jonás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
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Primer plano de las páginas de un libro">
            <a:extLst>
              <a:ext uri="{FF2B5EF4-FFF2-40B4-BE49-F238E27FC236}">
                <a16:creationId xmlns:a16="http://schemas.microsoft.com/office/drawing/2014/main" id="{F05A14D3-9B25-7DFF-26B7-93E79E372A9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50000"/>
          </a:blip>
          <a:srcRect t="16765" r="-1" b="8216"/>
          <a:stretch/>
        </p:blipFill>
        <p:spPr>
          <a:xfrm>
            <a:off x="0" y="0"/>
            <a:ext cx="1218893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898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4D6605-B109-3B63-4CB1-8BDD3DEED696}"/>
              </a:ext>
            </a:extLst>
          </p:cNvPr>
          <p:cNvSpPr txBox="1"/>
          <p:nvPr/>
        </p:nvSpPr>
        <p:spPr>
          <a:xfrm>
            <a:off x="1124264" y="154527"/>
            <a:ext cx="10298242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¿Qué le dijo Dios a Jonás que hiciera?</a:t>
            </a:r>
          </a:p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
1. Llevadle un sacrificio a Él
2. Huye a Tarsis
3. Que se arrepintiera de sus pecados
4. ¿Advertir a la gente de Nínive?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2" name="Picture 1" descr="Primer plano de las páginas de un libro">
            <a:extLst>
              <a:ext uri="{FF2B5EF4-FFF2-40B4-BE49-F238E27FC236}">
                <a16:creationId xmlns:a16="http://schemas.microsoft.com/office/drawing/2014/main" id="{6B8D90EC-D95D-2725-9EA1-E292BE7897D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6765" r="-1" b="8216"/>
          <a:stretch/>
        </p:blipFill>
        <p:spPr>
          <a:xfrm>
            <a:off x="0" y="0"/>
            <a:ext cx="1218893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914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4D6605-B109-3B63-4CB1-8BDD3DEED696}"/>
              </a:ext>
            </a:extLst>
          </p:cNvPr>
          <p:cNvSpPr txBox="1"/>
          <p:nvPr/>
        </p:nvSpPr>
        <p:spPr>
          <a:xfrm>
            <a:off x="1079294" y="1323760"/>
            <a:ext cx="1029824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</a:t>
            </a:r>
          </a:p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
4. ¿Advertir a la gente de Nínive?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2" name="Picture 1" descr="Primer plano de las páginas de un libro">
            <a:extLst>
              <a:ext uri="{FF2B5EF4-FFF2-40B4-BE49-F238E27FC236}">
                <a16:creationId xmlns:a16="http://schemas.microsoft.com/office/drawing/2014/main" id="{C4DD4EB5-7CD3-F6E0-5E70-53EB1EB066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6765" r="-1" b="8216"/>
          <a:stretch/>
        </p:blipFill>
        <p:spPr>
          <a:xfrm>
            <a:off x="0" y="10"/>
            <a:ext cx="1218893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771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4D6605-B109-3B63-4CB1-8BDD3DEED696}"/>
              </a:ext>
            </a:extLst>
          </p:cNvPr>
          <p:cNvSpPr txBox="1"/>
          <p:nvPr/>
        </p:nvSpPr>
        <p:spPr>
          <a:xfrm>
            <a:off x="946879" y="634213"/>
            <a:ext cx="1029824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¿A dónde se dirigía Jonás cuando abordó un barco?
</a:t>
            </a:r>
          </a:p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Tarsis
2. Nínive
3. Jerusalén
4. Egipto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2" name="Picture 1" descr="Primer plano de las páginas de un libro">
            <a:extLst>
              <a:ext uri="{FF2B5EF4-FFF2-40B4-BE49-F238E27FC236}">
                <a16:creationId xmlns:a16="http://schemas.microsoft.com/office/drawing/2014/main" id="{5EB28F2B-26D2-9900-91AE-A3D1724CCAA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6765" r="-1" b="8216"/>
          <a:stretch/>
        </p:blipFill>
        <p:spPr>
          <a:xfrm>
            <a:off x="3070" y="0"/>
            <a:ext cx="1218893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114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4D6605-B109-3B63-4CB1-8BDD3DEED696}"/>
              </a:ext>
            </a:extLst>
          </p:cNvPr>
          <p:cNvSpPr txBox="1"/>
          <p:nvPr/>
        </p:nvSpPr>
        <p:spPr>
          <a:xfrm>
            <a:off x="946879" y="634213"/>
            <a:ext cx="10298242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
</a:t>
            </a:r>
          </a:p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Tarsis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
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2" name="Picture 1" descr="Primer plano de las páginas de un libro">
            <a:extLst>
              <a:ext uri="{FF2B5EF4-FFF2-40B4-BE49-F238E27FC236}">
                <a16:creationId xmlns:a16="http://schemas.microsoft.com/office/drawing/2014/main" id="{0E7DE9B2-ACE5-CF91-4345-53FBEC03E6D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6765" r="-1" b="8216"/>
          <a:stretch/>
        </p:blipFill>
        <p:spPr>
          <a:xfrm>
            <a:off x="0" y="10"/>
            <a:ext cx="1218893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735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4D6605-B109-3B63-4CB1-8BDD3DEED696}"/>
              </a:ext>
            </a:extLst>
          </p:cNvPr>
          <p:cNvSpPr txBox="1"/>
          <p:nvPr/>
        </p:nvSpPr>
        <p:spPr>
          <a:xfrm>
            <a:off x="1154244" y="484310"/>
            <a:ext cx="1029824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¿Qué hizo Jonás cuando una tormenta estuvo a  punto de volcar el barco?</a:t>
            </a:r>
          </a:p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Se echo a dormir
2) Oró a Dios
3) Comió una última comida
4) Se puso un traje de baño?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Primer plano de las páginas de un libro">
            <a:extLst>
              <a:ext uri="{FF2B5EF4-FFF2-40B4-BE49-F238E27FC236}">
                <a16:creationId xmlns:a16="http://schemas.microsoft.com/office/drawing/2014/main" id="{6211DE1F-944E-687B-7E3D-2DE5952C75D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6765" r="-1" b="8216"/>
          <a:stretch/>
        </p:blipFill>
        <p:spPr>
          <a:xfrm>
            <a:off x="0" y="9970"/>
            <a:ext cx="1218893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864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54D6605-B109-3B63-4CB1-8BDD3DEED696}"/>
              </a:ext>
            </a:extLst>
          </p:cNvPr>
          <p:cNvSpPr txBox="1"/>
          <p:nvPr/>
        </p:nvSpPr>
        <p:spPr>
          <a:xfrm>
            <a:off x="1154244" y="484310"/>
            <a:ext cx="10298242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
</a:t>
            </a:r>
          </a:p>
          <a:p>
            <a:pPr algn="ctr"/>
            <a:r>
              <a:rPr lang="es-E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Se echo a dormir</a:t>
            </a:r>
            <a:r>
              <a:rPr lang="es-E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
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Primer plano de las páginas de un libro">
            <a:extLst>
              <a:ext uri="{FF2B5EF4-FFF2-40B4-BE49-F238E27FC236}">
                <a16:creationId xmlns:a16="http://schemas.microsoft.com/office/drawing/2014/main" id="{6076F306-A895-C81C-3BA3-5CB02171CD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6765" r="-1" b="8216"/>
          <a:stretch/>
        </p:blipFill>
        <p:spPr>
          <a:xfrm>
            <a:off x="0" y="10"/>
            <a:ext cx="1218893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104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586</Words>
  <Application>Microsoft Office PowerPoint</Application>
  <PresentationFormat>Widescreen</PresentationFormat>
  <Paragraphs>51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Aptos</vt:lpstr>
      <vt:lpstr>Aptos Display</vt:lpstr>
      <vt:lpstr>Arial</vt:lpstr>
      <vt:lpstr>Times New Roman</vt:lpstr>
      <vt:lpstr>Office Theme</vt:lpstr>
      <vt:lpstr>El libro de Jonás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Deida</dc:creator>
  <cp:lastModifiedBy>Daniel Deida</cp:lastModifiedBy>
  <cp:revision>4</cp:revision>
  <dcterms:created xsi:type="dcterms:W3CDTF">2024-07-10T19:32:14Z</dcterms:created>
  <dcterms:modified xsi:type="dcterms:W3CDTF">2024-07-10T23:25:12Z</dcterms:modified>
</cp:coreProperties>
</file>