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689" r:id="rId2"/>
    <p:sldId id="654" r:id="rId3"/>
    <p:sldId id="653" r:id="rId4"/>
    <p:sldId id="690" r:id="rId5"/>
    <p:sldId id="691" r:id="rId6"/>
    <p:sldId id="67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FFFF66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9900"/>
    <a:srgbClr val="66FF33"/>
    <a:srgbClr val="0000FF"/>
    <a:srgbClr val="FF0000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29" autoAdjust="0"/>
    <p:restoredTop sz="90929"/>
  </p:normalViewPr>
  <p:slideViewPr>
    <p:cSldViewPr showGuides="1">
      <p:cViewPr varScale="1">
        <p:scale>
          <a:sx n="62" d="100"/>
          <a:sy n="62" d="100"/>
        </p:scale>
        <p:origin x="15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00DEF36-A455-40D9-B170-2809D17057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64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DEF36-A455-40D9-B170-2809D170579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71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DEF36-A455-40D9-B170-2809D170579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5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DEF36-A455-40D9-B170-2809D170579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50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DEF36-A455-40D9-B170-2809D170579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23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DEF36-A455-40D9-B170-2809D170579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62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DEF36-A455-40D9-B170-2809D170579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43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0A621-9BBF-4FE7-AD0F-174578C598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9F10C-1302-49A8-BF17-2455BF085D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54CC9-983B-4828-9C70-AB2E7FD718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071D0-7B70-43FA-A835-F9C00F9A9B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8CE0C-7407-4616-AE6D-151B521DFB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4E192-B5B3-4FBE-9EDF-55EBA77B75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17370-A137-42F5-BBCA-2725AE1D13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FBB48-32DB-4D6F-8FC4-26F5D52216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C06D1-EFE7-4EC2-B9A1-F2B75E70BF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EBBD42-8085-4B05-9C93-F22387450A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CB40F-657B-4801-8C71-6D3DA4A50E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714B7DC8-742F-407C-92F3-2C78B8867B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biblioguero.blogspot.com/p/el-plan-de-salvacion.html" TargetMode="Externa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9058" name="Picture 7" descr="G:\Songs on PowerPoint\Backgrounds - Worship\6.jpg"/>
          <p:cNvPicPr>
            <a:picLocks noChangeAspect="1" noChangeArrowheads="1"/>
          </p:cNvPicPr>
          <p:nvPr/>
        </p:nvPicPr>
        <p:blipFill rotWithShape="1">
          <a:blip r:embed="rId3"/>
          <a:srcRect t="48889" r="57500"/>
          <a:stretch/>
        </p:blipFill>
        <p:spPr bwMode="auto">
          <a:xfrm>
            <a:off x="0" y="-770965"/>
            <a:ext cx="9144000" cy="762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 txBox="1">
            <a:spLocks noChangeArrowheads="1"/>
          </p:cNvSpPr>
          <p:nvPr/>
        </p:nvSpPr>
        <p:spPr bwMode="auto">
          <a:xfrm>
            <a:off x="304800" y="0"/>
            <a:ext cx="8534400" cy="152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ts val="0"/>
              </a:spcBef>
            </a:pPr>
            <a:r>
              <a:rPr lang="es-MX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“EL PENTECOSTES CRISTIANO”</a:t>
            </a:r>
            <a:endParaRPr lang="es-MX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/>
        </p:blipFill>
        <p:spPr bwMode="auto">
          <a:xfrm>
            <a:off x="0" y="1523813"/>
            <a:ext cx="9144000" cy="533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1331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9058" name="Picture 7" descr="G:\Songs on PowerPoint\Backgrounds - Worship\6.jpg"/>
          <p:cNvPicPr>
            <a:picLocks noChangeAspect="1" noChangeArrowheads="1"/>
          </p:cNvPicPr>
          <p:nvPr/>
        </p:nvPicPr>
        <p:blipFill rotWithShape="1">
          <a:blip r:embed="rId3"/>
          <a:srcRect t="48889" r="57500"/>
          <a:stretch/>
        </p:blipFill>
        <p:spPr bwMode="auto">
          <a:xfrm>
            <a:off x="0" y="-770965"/>
            <a:ext cx="9144000" cy="762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9059" name="Text Box 3"/>
          <p:cNvSpPr txBox="1">
            <a:spLocks noChangeArrowheads="1"/>
          </p:cNvSpPr>
          <p:nvPr/>
        </p:nvSpPr>
        <p:spPr bwMode="auto">
          <a:xfrm>
            <a:off x="457200" y="4572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2906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" y="48959"/>
            <a:ext cx="8648700" cy="1856041"/>
          </a:xfrm>
        </p:spPr>
        <p:txBody>
          <a:bodyPr/>
          <a:lstStyle/>
          <a:p>
            <a:r>
              <a:rPr lang="es-ES" sz="4400" b="1" kern="0" dirty="0"/>
              <a:t>¿En dónde comienza el Pentecostés Cristiano?</a:t>
            </a:r>
            <a:endParaRPr lang="es-MX" b="1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457200" y="2142564"/>
            <a:ext cx="8382000" cy="265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MX" b="1" dirty="0"/>
              <a:t>El plan trinitario de Redención</a:t>
            </a:r>
            <a:endParaRPr lang="es-MX" b="1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MX" b="1" kern="0" dirty="0"/>
              <a:t>El cumplimiento de la obra de Cristo</a:t>
            </a:r>
          </a:p>
        </p:txBody>
      </p:sp>
    </p:spTree>
    <p:extLst>
      <p:ext uri="{BB962C8B-B14F-4D97-AF65-F5344CB8AC3E}">
        <p14:creationId xmlns:p14="http://schemas.microsoft.com/office/powerpoint/2010/main" val="3683499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9058" name="Picture 7" descr="G:\Songs on PowerPoint\Backgrounds - Worship\6.jpg"/>
          <p:cNvPicPr>
            <a:picLocks noChangeAspect="1" noChangeArrowheads="1"/>
          </p:cNvPicPr>
          <p:nvPr/>
        </p:nvPicPr>
        <p:blipFill rotWithShape="1">
          <a:blip r:embed="rId3"/>
          <a:srcRect t="48889" r="57500"/>
          <a:stretch/>
        </p:blipFill>
        <p:spPr bwMode="auto">
          <a:xfrm>
            <a:off x="0" y="-770965"/>
            <a:ext cx="9144000" cy="762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9059" name="Text Box 3"/>
          <p:cNvSpPr txBox="1">
            <a:spLocks noChangeArrowheads="1"/>
          </p:cNvSpPr>
          <p:nvPr/>
        </p:nvSpPr>
        <p:spPr bwMode="auto">
          <a:xfrm>
            <a:off x="457200" y="4572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618565" y="248856"/>
            <a:ext cx="8001000" cy="112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s-MX" b="1" kern="0" dirty="0"/>
              <a:t>Que incluía el Pentecostés Cristiano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8FC95F72-AF27-D47E-6EF8-5895D8FAB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78466"/>
            <a:ext cx="8839200" cy="5479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s-ES" b="1" kern="0" dirty="0"/>
              <a:t>Promesa - Joel 2:28; Lucas 24:49</a:t>
            </a:r>
          </a:p>
          <a:p>
            <a:pPr algn="l"/>
            <a:endParaRPr lang="es-ES" sz="3200" b="1" kern="0" dirty="0"/>
          </a:p>
          <a:p>
            <a:pPr algn="l"/>
            <a:r>
              <a:rPr lang="es-ES" b="1" kern="0" dirty="0"/>
              <a:t>Bautizado y llenado – Mateo 3:11; Hechos 1:8; Hechos 2:4; 4:31; 6:3</a:t>
            </a:r>
          </a:p>
          <a:p>
            <a:pPr algn="l"/>
            <a:endParaRPr lang="es-ES" sz="3200" b="1" kern="0" dirty="0"/>
          </a:p>
          <a:p>
            <a:pPr algn="l"/>
            <a:r>
              <a:rPr lang="es-ES" b="1" kern="0" dirty="0"/>
              <a:t>Fuego purificador – Mateo 3:11 y Hechos 15:9</a:t>
            </a:r>
          </a:p>
        </p:txBody>
      </p:sp>
    </p:spTree>
    <p:extLst>
      <p:ext uri="{BB962C8B-B14F-4D97-AF65-F5344CB8AC3E}">
        <p14:creationId xmlns:p14="http://schemas.microsoft.com/office/powerpoint/2010/main" val="3435249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9058" name="Picture 7" descr="G:\Songs on PowerPoint\Backgrounds - Worship\6.jpg"/>
          <p:cNvPicPr>
            <a:picLocks noChangeAspect="1" noChangeArrowheads="1"/>
          </p:cNvPicPr>
          <p:nvPr/>
        </p:nvPicPr>
        <p:blipFill rotWithShape="1">
          <a:blip r:embed="rId3"/>
          <a:srcRect t="48889" r="57500"/>
          <a:stretch/>
        </p:blipFill>
        <p:spPr bwMode="auto">
          <a:xfrm>
            <a:off x="0" y="-770965"/>
            <a:ext cx="9144000" cy="762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9059" name="Text Box 3"/>
          <p:cNvSpPr txBox="1">
            <a:spLocks noChangeArrowheads="1"/>
          </p:cNvSpPr>
          <p:nvPr/>
        </p:nvSpPr>
        <p:spPr bwMode="auto">
          <a:xfrm>
            <a:off x="457200" y="4572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618565" y="248856"/>
            <a:ext cx="8001000" cy="150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s-ES" b="1" kern="0" dirty="0"/>
              <a:t>¿Cuál es el imperativo de un Pentecostés Cristiano?</a:t>
            </a:r>
            <a:endParaRPr lang="es-MX" b="1" kern="0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8FC95F72-AF27-D47E-6EF8-5895D8FAB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438400"/>
            <a:ext cx="8162365" cy="4170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ES" b="1" kern="0" dirty="0"/>
              <a:t>La necesidad de una obra mas profunda.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ES" b="1" kern="0" dirty="0"/>
              <a:t>El crecimiento en la gracia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ES" b="1" kern="0" dirty="0"/>
              <a:t>Hacia la madurez espiritual</a:t>
            </a:r>
          </a:p>
          <a:p>
            <a:pPr algn="l"/>
            <a:r>
              <a:rPr lang="es-ES" sz="4000" kern="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411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9058" name="Picture 7" descr="G:\Songs on PowerPoint\Backgrounds - Worship\6.jpg"/>
          <p:cNvPicPr>
            <a:picLocks noChangeAspect="1" noChangeArrowheads="1"/>
          </p:cNvPicPr>
          <p:nvPr/>
        </p:nvPicPr>
        <p:blipFill rotWithShape="1">
          <a:blip r:embed="rId3"/>
          <a:srcRect t="48889" r="57500"/>
          <a:stretch/>
        </p:blipFill>
        <p:spPr bwMode="auto">
          <a:xfrm>
            <a:off x="0" y="-770965"/>
            <a:ext cx="9144000" cy="762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9059" name="Text Box 3"/>
          <p:cNvSpPr txBox="1">
            <a:spLocks noChangeArrowheads="1"/>
          </p:cNvSpPr>
          <p:nvPr/>
        </p:nvSpPr>
        <p:spPr bwMode="auto">
          <a:xfrm>
            <a:off x="457200" y="4572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618565" y="248856"/>
            <a:ext cx="8001000" cy="150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s-ES" b="1" kern="0" dirty="0"/>
              <a:t>¿Cuál es el fin de un Pentecostés Cristiano?</a:t>
            </a:r>
            <a:endParaRPr lang="es-MX" b="1" kern="0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8FC95F72-AF27-D47E-6EF8-5895D8FAB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438400"/>
            <a:ext cx="8162365" cy="4170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ES" kern="0" dirty="0"/>
              <a:t>Ser un cristiano maduro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ES" kern="0" dirty="0"/>
              <a:t>Utilizar el don del Espíritu para para practicar el fruto del Espíritu.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ES" kern="0" dirty="0"/>
              <a:t>Utilizar el poder de Dios para no pecar contra El.</a:t>
            </a:r>
          </a:p>
          <a:p>
            <a:pPr algn="l"/>
            <a:r>
              <a:rPr lang="es-ES" sz="4000" kern="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05992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9058" name="Picture 7" descr="G:\Songs on PowerPoint\Backgrounds - Worship\6.jpg"/>
          <p:cNvPicPr>
            <a:picLocks noChangeAspect="1" noChangeArrowheads="1"/>
          </p:cNvPicPr>
          <p:nvPr/>
        </p:nvPicPr>
        <p:blipFill rotWithShape="1">
          <a:blip r:embed="rId3"/>
          <a:srcRect t="48889" r="57500"/>
          <a:stretch/>
        </p:blipFill>
        <p:spPr bwMode="auto">
          <a:xfrm>
            <a:off x="0" y="-770965"/>
            <a:ext cx="9144000" cy="762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9"/>
          <p:cNvSpPr txBox="1">
            <a:spLocks noChangeArrowheads="1"/>
          </p:cNvSpPr>
          <p:nvPr/>
        </p:nvSpPr>
        <p:spPr bwMode="auto">
          <a:xfrm>
            <a:off x="304800" y="2209800"/>
            <a:ext cx="8534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71500" indent="-571500" eaLnBrk="0" hangingPunct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MX" sz="4400" b="1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Señales que se ven y oyen</a:t>
            </a:r>
          </a:p>
          <a:p>
            <a:pPr marL="571500" indent="-571500" eaLnBrk="0" hangingPunct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MX" sz="4400" b="1" dirty="0">
                <a:solidFill>
                  <a:srgbClr val="002060"/>
                </a:solidFill>
              </a:rPr>
              <a:t>Experiencia interna que no se ve pero real y segura.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DEC796A3-EA23-B18F-F2CB-85E468849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565" y="248856"/>
            <a:ext cx="8001000" cy="150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s-ES" b="1" kern="0" dirty="0"/>
              <a:t>¿Qué Señales hubo para un Pentecostés Cristiano?</a:t>
            </a:r>
            <a:endParaRPr lang="es-MX" b="1" kern="0" dirty="0"/>
          </a:p>
        </p:txBody>
      </p:sp>
    </p:spTree>
    <p:extLst>
      <p:ext uri="{BB962C8B-B14F-4D97-AF65-F5344CB8AC3E}">
        <p14:creationId xmlns:p14="http://schemas.microsoft.com/office/powerpoint/2010/main" val="159881511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FFFF66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1839</TotalTime>
  <Words>160</Words>
  <Application>Microsoft Office PowerPoint</Application>
  <PresentationFormat>On-screen Show (4:3)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¿En dónde comienza el Pentecostés Cristiano?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COMPAQ</dc:creator>
  <cp:lastModifiedBy>Daniel Deida</cp:lastModifiedBy>
  <cp:revision>286</cp:revision>
  <dcterms:created xsi:type="dcterms:W3CDTF">2007-05-20T12:55:27Z</dcterms:created>
  <dcterms:modified xsi:type="dcterms:W3CDTF">2024-06-30T15:08:25Z</dcterms:modified>
</cp:coreProperties>
</file>