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6" r:id="rId2"/>
    <p:sldId id="263" r:id="rId3"/>
    <p:sldId id="264" r:id="rId4"/>
    <p:sldId id="257" r:id="rId5"/>
  </p:sldIdLst>
  <p:sldSz cx="7556500" cy="10693400"/>
  <p:notesSz cx="7010400" cy="9296400"/>
  <p:embeddedFontLst>
    <p:embeddedFont>
      <p:font typeface="Bangers" panose="020B0604020202020204" charset="0"/>
      <p:regular r:id="rId7"/>
    </p:embeddedFont>
    <p:embeddedFont>
      <p:font typeface="Roboto" panose="020000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266"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10" name="Google Shape;110;p2: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56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10" name="Google Shape;110;p2: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31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10" name="Google Shape;110;p2: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4C6FF"/>
        </a:solidFill>
        <a:effectLst/>
      </p:bgPr>
    </p:bg>
    <p:spTree>
      <p:nvGrpSpPr>
        <p:cNvPr id="1" name="Shape 83"/>
        <p:cNvGrpSpPr/>
        <p:nvPr/>
      </p:nvGrpSpPr>
      <p:grpSpPr>
        <a:xfrm>
          <a:off x="0" y="0"/>
          <a:ext cx="0" cy="0"/>
          <a:chOff x="0" y="0"/>
          <a:chExt cx="0" cy="0"/>
        </a:xfrm>
      </p:grpSpPr>
      <p:sp>
        <p:nvSpPr>
          <p:cNvPr id="84" name="Google Shape;84;p13"/>
          <p:cNvSpPr/>
          <p:nvPr/>
        </p:nvSpPr>
        <p:spPr>
          <a:xfrm>
            <a:off x="-5874112" y="-83766"/>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endParaRPr lang="en-US"/>
          </a:p>
        </p:txBody>
      </p:sp>
      <p:sp>
        <p:nvSpPr>
          <p:cNvPr id="85" name="Google Shape;85;p13"/>
          <p:cNvSpPr/>
          <p:nvPr/>
        </p:nvSpPr>
        <p:spPr>
          <a:xfrm>
            <a:off x="0" y="2194190"/>
            <a:ext cx="7560000" cy="2927963"/>
          </a:xfrm>
          <a:custGeom>
            <a:avLst/>
            <a:gdLst/>
            <a:ahLst/>
            <a:cxnLst/>
            <a:rect l="l" t="t" r="r" b="b"/>
            <a:pathLst>
              <a:path w="7560000" h="2927963" extrusionOk="0">
                <a:moveTo>
                  <a:pt x="0" y="0"/>
                </a:moveTo>
                <a:lnTo>
                  <a:pt x="7560000" y="0"/>
                </a:lnTo>
                <a:lnTo>
                  <a:pt x="7560000" y="2927962"/>
                </a:lnTo>
                <a:lnTo>
                  <a:pt x="0" y="2927962"/>
                </a:lnTo>
                <a:lnTo>
                  <a:pt x="0" y="0"/>
                </a:lnTo>
                <a:close/>
              </a:path>
            </a:pathLst>
          </a:custGeom>
          <a:blipFill rotWithShape="1">
            <a:blip r:embed="rId4">
              <a:alphaModFix/>
            </a:blip>
            <a:stretch>
              <a:fillRect/>
            </a:stretch>
          </a:blipFill>
          <a:ln>
            <a:noFill/>
          </a:ln>
        </p:spPr>
        <p:txBody>
          <a:bodyPr/>
          <a:lstStyle/>
          <a:p>
            <a:endParaRPr lang="en-US"/>
          </a:p>
        </p:txBody>
      </p:sp>
      <p:grpSp>
        <p:nvGrpSpPr>
          <p:cNvPr id="86" name="Google Shape;86;p13"/>
          <p:cNvGrpSpPr/>
          <p:nvPr/>
        </p:nvGrpSpPr>
        <p:grpSpPr>
          <a:xfrm>
            <a:off x="-3500" y="-108242"/>
            <a:ext cx="7560000" cy="10801642"/>
            <a:chOff x="0" y="-28575"/>
            <a:chExt cx="2709333" cy="3871065"/>
          </a:xfrm>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a:p>
          </p:txBody>
        </p:sp>
        <p:sp>
          <p:nvSpPr>
            <p:cNvPr id="88" name="Google Shape;88;p13"/>
            <p:cNvSpPr txBox="1"/>
            <p:nvPr/>
          </p:nvSpPr>
          <p:spPr>
            <a:xfrm>
              <a:off x="0" y="-28575"/>
              <a:ext cx="2709333" cy="3871065"/>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89" name="Google Shape;89;p13"/>
          <p:cNvSpPr/>
          <p:nvPr/>
        </p:nvSpPr>
        <p:spPr>
          <a:xfrm>
            <a:off x="347528" y="187906"/>
            <a:ext cx="6864943" cy="4842905"/>
          </a:xfrm>
          <a:custGeom>
            <a:avLst/>
            <a:gdLst/>
            <a:ahLst/>
            <a:cxnLst/>
            <a:rect l="l" t="t" r="r" b="b"/>
            <a:pathLst>
              <a:path w="6864943" h="4842905" extrusionOk="0">
                <a:moveTo>
                  <a:pt x="0" y="0"/>
                </a:moveTo>
                <a:lnTo>
                  <a:pt x="6864944" y="0"/>
                </a:lnTo>
                <a:lnTo>
                  <a:pt x="6864944" y="4842906"/>
                </a:lnTo>
                <a:lnTo>
                  <a:pt x="0" y="4842906"/>
                </a:lnTo>
                <a:lnTo>
                  <a:pt x="0" y="0"/>
                </a:lnTo>
                <a:close/>
              </a:path>
            </a:pathLst>
          </a:custGeom>
          <a:blipFill rotWithShape="1">
            <a:blip r:embed="rId5">
              <a:alphaModFix/>
            </a:blip>
            <a:stretch>
              <a:fillRect/>
            </a:stretch>
          </a:blipFill>
          <a:ln>
            <a:noFill/>
          </a:ln>
        </p:spPr>
        <p:txBody>
          <a:bodyPr/>
          <a:lstStyle/>
          <a:p>
            <a:endParaRPr lang="en-US"/>
          </a:p>
        </p:txBody>
      </p:sp>
      <p:grpSp>
        <p:nvGrpSpPr>
          <p:cNvPr id="90" name="Google Shape;90;p13"/>
          <p:cNvGrpSpPr/>
          <p:nvPr/>
        </p:nvGrpSpPr>
        <p:grpSpPr>
          <a:xfrm>
            <a:off x="254858" y="7432198"/>
            <a:ext cx="3451101" cy="2758852"/>
            <a:chOff x="0" y="-38100"/>
            <a:chExt cx="1236797" cy="988711"/>
          </a:xfrm>
        </p:grpSpPr>
        <p:sp>
          <p:nvSpPr>
            <p:cNvPr id="91" name="Google Shape;91;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92" name="Google Shape;92;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93" name="Google Shape;93;p13"/>
          <p:cNvSpPr/>
          <p:nvPr/>
        </p:nvSpPr>
        <p:spPr>
          <a:xfrm>
            <a:off x="251358" y="5291082"/>
            <a:ext cx="3485399" cy="2233878"/>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dirty="0"/>
          </a:p>
          <a:p>
            <a:r>
              <a:rPr lang="en-US" dirty="0"/>
              <a:t>   </a:t>
            </a:r>
          </a:p>
        </p:txBody>
      </p:sp>
      <p:sp>
        <p:nvSpPr>
          <p:cNvPr id="94" name="Google Shape;94;p13"/>
          <p:cNvSpPr txBox="1"/>
          <p:nvPr/>
        </p:nvSpPr>
        <p:spPr>
          <a:xfrm>
            <a:off x="641065" y="1560702"/>
            <a:ext cx="5492763" cy="68942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200" dirty="0" err="1">
                <a:latin typeface="Bangers"/>
                <a:sym typeface="Bangers"/>
              </a:rPr>
              <a:t>DiOS</a:t>
            </a:r>
            <a:r>
              <a:rPr lang="en-US" sz="3200" dirty="0">
                <a:latin typeface="Bangers"/>
                <a:sym typeface="Bangers"/>
              </a:rPr>
              <a:t> LO PUEDE USAR</a:t>
            </a:r>
            <a:endParaRPr sz="1050" dirty="0"/>
          </a:p>
        </p:txBody>
      </p:sp>
      <p:sp>
        <p:nvSpPr>
          <p:cNvPr id="95" name="Google Shape;95;p13"/>
          <p:cNvSpPr txBox="1"/>
          <p:nvPr/>
        </p:nvSpPr>
        <p:spPr>
          <a:xfrm>
            <a:off x="1780796" y="2374800"/>
            <a:ext cx="3213300" cy="1061829"/>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400" b="0" i="0" u="none" strike="noStrike" cap="none" dirty="0">
                <a:solidFill>
                  <a:srgbClr val="000000"/>
                </a:solidFill>
                <a:latin typeface="Roboto"/>
                <a:ea typeface="Roboto"/>
                <a:cs typeface="Roboto"/>
                <a:sym typeface="Roboto"/>
              </a:rPr>
              <a:t> </a:t>
            </a:r>
            <a:r>
              <a:rPr lang="es-MX" sz="2000" b="0" i="0" u="none" strike="noStrike" cap="none" dirty="0">
                <a:solidFill>
                  <a:srgbClr val="000000"/>
                </a:solidFill>
                <a:latin typeface="Roboto"/>
                <a:ea typeface="Roboto"/>
                <a:cs typeface="Roboto"/>
                <a:sym typeface="Roboto"/>
              </a:rPr>
              <a:t>No importa quien sea us</a:t>
            </a:r>
            <a:r>
              <a:rPr lang="es-MX" sz="2000" dirty="0">
                <a:latin typeface="Roboto"/>
                <a:ea typeface="Roboto"/>
                <a:cs typeface="Roboto"/>
                <a:sym typeface="Roboto"/>
              </a:rPr>
              <a:t>ted o de donde venga Dios lo puede usar</a:t>
            </a:r>
            <a:endParaRPr lang="es-MX" sz="2000" dirty="0"/>
          </a:p>
        </p:txBody>
      </p:sp>
      <p:grpSp>
        <p:nvGrpSpPr>
          <p:cNvPr id="98" name="Google Shape;98;p13"/>
          <p:cNvGrpSpPr/>
          <p:nvPr/>
        </p:nvGrpSpPr>
        <p:grpSpPr>
          <a:xfrm>
            <a:off x="3854041" y="7432198"/>
            <a:ext cx="3451101" cy="2758852"/>
            <a:chOff x="0" y="-38100"/>
            <a:chExt cx="1236797" cy="988711"/>
          </a:xfrm>
        </p:grpSpPr>
        <p:sp>
          <p:nvSpPr>
            <p:cNvPr id="99" name="Google Shape;99;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00" name="Google Shape;100;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01" name="Google Shape;101;p13"/>
          <p:cNvSpPr/>
          <p:nvPr/>
        </p:nvSpPr>
        <p:spPr>
          <a:xfrm>
            <a:off x="3804128" y="5155489"/>
            <a:ext cx="3485399" cy="2299253"/>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a:p>
        </p:txBody>
      </p:sp>
      <p:sp>
        <p:nvSpPr>
          <p:cNvPr id="104" name="Google Shape;104;p13"/>
          <p:cNvSpPr txBox="1"/>
          <p:nvPr/>
        </p:nvSpPr>
        <p:spPr>
          <a:xfrm>
            <a:off x="450565" y="5468933"/>
            <a:ext cx="3011392" cy="1088118"/>
          </a:xfrm>
          <a:prstGeom prst="rect">
            <a:avLst/>
          </a:prstGeom>
          <a:noFill/>
          <a:ln>
            <a:noFill/>
          </a:ln>
        </p:spPr>
        <p:txBody>
          <a:bodyPr spcFirstLastPara="1" wrap="square" lIns="0" tIns="0" rIns="0" bIns="0" anchor="t" anchorCtr="0">
            <a:spAutoFit/>
          </a:bodyPr>
          <a:lstStyle/>
          <a:p>
            <a:pPr>
              <a:lnSpc>
                <a:spcPct val="101001"/>
              </a:lnSpc>
            </a:pPr>
            <a:r>
              <a:rPr lang="en-US" dirty="0">
                <a:latin typeface="Times New Roman" panose="02020603050405020304" pitchFamily="18" charset="0"/>
                <a:ea typeface="Roboto"/>
                <a:cs typeface="Times New Roman" panose="02020603050405020304" pitchFamily="18" charset="0"/>
                <a:sym typeface="Roboto"/>
              </a:rPr>
              <a:t>Muy </a:t>
            </a:r>
            <a:r>
              <a:rPr lang="en-US" dirty="0" err="1">
                <a:latin typeface="Times New Roman" panose="02020603050405020304" pitchFamily="18" charset="0"/>
                <a:ea typeface="Roboto"/>
                <a:cs typeface="Times New Roman" panose="02020603050405020304" pitchFamily="18" charset="0"/>
                <a:sym typeface="Roboto"/>
              </a:rPr>
              <a:t>apreciado</a:t>
            </a:r>
            <a:r>
              <a:rPr lang="en-US" dirty="0">
                <a:latin typeface="Times New Roman" panose="02020603050405020304" pitchFamily="18" charset="0"/>
                <a:ea typeface="Roboto"/>
                <a:cs typeface="Times New Roman" panose="02020603050405020304" pitchFamily="18" charset="0"/>
                <a:sym typeface="Roboto"/>
              </a:rPr>
              <a:t> pastor </a:t>
            </a:r>
            <a:r>
              <a:rPr lang="en-US" dirty="0" err="1">
                <a:latin typeface="Times New Roman" panose="02020603050405020304" pitchFamily="18" charset="0"/>
                <a:ea typeface="Roboto"/>
                <a:cs typeface="Times New Roman" panose="02020603050405020304" pitchFamily="18" charset="0"/>
                <a:sym typeface="Roboto"/>
              </a:rPr>
              <a:t>pacifico</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dejame</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decirte</a:t>
            </a:r>
            <a:r>
              <a:rPr lang="en-US" dirty="0">
                <a:latin typeface="Times New Roman" panose="02020603050405020304" pitchFamily="18" charset="0"/>
                <a:ea typeface="Roboto"/>
                <a:cs typeface="Times New Roman" panose="02020603050405020304" pitchFamily="18" charset="0"/>
                <a:sym typeface="Roboto"/>
              </a:rPr>
              <a:t> que </a:t>
            </a:r>
            <a:r>
              <a:rPr lang="en-US" dirty="0" err="1">
                <a:latin typeface="Times New Roman" panose="02020603050405020304" pitchFamily="18" charset="0"/>
                <a:ea typeface="Roboto"/>
                <a:cs typeface="Times New Roman" panose="02020603050405020304" pitchFamily="18" charset="0"/>
                <a:sym typeface="Roboto"/>
              </a:rPr>
              <a:t>todos</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tenemos</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parte</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en</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el</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reino</a:t>
            </a:r>
            <a:r>
              <a:rPr lang="en-US" dirty="0">
                <a:latin typeface="Times New Roman" panose="02020603050405020304" pitchFamily="18" charset="0"/>
                <a:ea typeface="Roboto"/>
                <a:cs typeface="Times New Roman" panose="02020603050405020304" pitchFamily="18" charset="0"/>
                <a:sym typeface="Roboto"/>
              </a:rPr>
              <a:t> de Dios para </a:t>
            </a:r>
            <a:r>
              <a:rPr lang="en-US" dirty="0" err="1">
                <a:latin typeface="Times New Roman" panose="02020603050405020304" pitchFamily="18" charset="0"/>
                <a:ea typeface="Roboto"/>
                <a:cs typeface="Times New Roman" panose="02020603050405020304" pitchFamily="18" charset="0"/>
                <a:sym typeface="Roboto"/>
              </a:rPr>
              <a:t>edificarlo</a:t>
            </a:r>
            <a:r>
              <a:rPr lang="en-US" dirty="0">
                <a:latin typeface="Times New Roman" panose="02020603050405020304" pitchFamily="18" charset="0"/>
                <a:ea typeface="Roboto"/>
                <a:cs typeface="Times New Roman" panose="02020603050405020304" pitchFamily="18" charset="0"/>
                <a:sym typeface="Roboto"/>
              </a:rPr>
              <a:t> de </a:t>
            </a:r>
            <a:r>
              <a:rPr lang="en-US" dirty="0" err="1">
                <a:latin typeface="Times New Roman" panose="02020603050405020304" pitchFamily="18" charset="0"/>
                <a:ea typeface="Roboto"/>
                <a:cs typeface="Times New Roman" panose="02020603050405020304" pitchFamily="18" charset="0"/>
                <a:sym typeface="Roboto"/>
              </a:rPr>
              <a:t>una</a:t>
            </a:r>
            <a:r>
              <a:rPr lang="en-US" dirty="0">
                <a:latin typeface="Times New Roman" panose="02020603050405020304" pitchFamily="18" charset="0"/>
                <a:ea typeface="Roboto"/>
                <a:cs typeface="Times New Roman" panose="02020603050405020304" pitchFamily="18" charset="0"/>
                <a:sym typeface="Roboto"/>
              </a:rPr>
              <a:t> u </a:t>
            </a:r>
            <a:r>
              <a:rPr lang="en-US" dirty="0" err="1">
                <a:latin typeface="Times New Roman" panose="02020603050405020304" pitchFamily="18" charset="0"/>
                <a:ea typeface="Roboto"/>
                <a:cs typeface="Times New Roman" panose="02020603050405020304" pitchFamily="18" charset="0"/>
                <a:sym typeface="Roboto"/>
              </a:rPr>
              <a:t>otra</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manera</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Todos</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podemos</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hacer</a:t>
            </a:r>
            <a:r>
              <a:rPr lang="en-US" dirty="0">
                <a:latin typeface="Times New Roman" panose="02020603050405020304" pitchFamily="18" charset="0"/>
                <a:ea typeface="Roboto"/>
                <a:cs typeface="Times New Roman" panose="02020603050405020304" pitchFamily="18" charset="0"/>
                <a:sym typeface="Roboto"/>
              </a:rPr>
              <a:t> algo, que </a:t>
            </a:r>
            <a:r>
              <a:rPr lang="en-US" dirty="0" err="1">
                <a:latin typeface="Times New Roman" panose="02020603050405020304" pitchFamily="18" charset="0"/>
                <a:ea typeface="Roboto"/>
                <a:cs typeface="Times New Roman" panose="02020603050405020304" pitchFamily="18" charset="0"/>
                <a:sym typeface="Roboto"/>
              </a:rPr>
              <a:t>piensas</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tu</a:t>
            </a:r>
            <a:r>
              <a:rPr lang="en-US" dirty="0">
                <a:latin typeface="Times New Roman" panose="02020603050405020304" pitchFamily="18" charset="0"/>
                <a:ea typeface="Roboto"/>
                <a:cs typeface="Times New Roman" panose="02020603050405020304" pitchFamily="18" charset="0"/>
                <a:sym typeface="Roboto"/>
              </a:rPr>
              <a:t>?</a:t>
            </a:r>
            <a:endParaRPr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39F1878-4BBB-4BD8-5B27-ABA5CCD6F679}"/>
              </a:ext>
            </a:extLst>
          </p:cNvPr>
          <p:cNvPicPr>
            <a:picLocks noChangeAspect="1"/>
          </p:cNvPicPr>
          <p:nvPr/>
        </p:nvPicPr>
        <p:blipFill>
          <a:blip r:embed="rId7"/>
          <a:srcRect/>
          <a:stretch/>
        </p:blipFill>
        <p:spPr>
          <a:xfrm>
            <a:off x="3850541" y="7538509"/>
            <a:ext cx="3414890" cy="2610100"/>
          </a:xfrm>
          <a:prstGeom prst="rect">
            <a:avLst/>
          </a:prstGeom>
        </p:spPr>
      </p:pic>
      <p:pic>
        <p:nvPicPr>
          <p:cNvPr id="8" name="Picture 7">
            <a:extLst>
              <a:ext uri="{FF2B5EF4-FFF2-40B4-BE49-F238E27FC236}">
                <a16:creationId xmlns:a16="http://schemas.microsoft.com/office/drawing/2014/main" id="{5BB76F81-20ED-E304-2378-2821B263CF19}"/>
              </a:ext>
            </a:extLst>
          </p:cNvPr>
          <p:cNvPicPr>
            <a:picLocks noChangeAspect="1"/>
          </p:cNvPicPr>
          <p:nvPr/>
        </p:nvPicPr>
        <p:blipFill>
          <a:blip r:embed="rId8"/>
          <a:srcRect/>
          <a:stretch/>
        </p:blipFill>
        <p:spPr>
          <a:xfrm>
            <a:off x="291069" y="7561326"/>
            <a:ext cx="3413810" cy="2560358"/>
          </a:xfrm>
          <a:prstGeom prst="rect">
            <a:avLst/>
          </a:prstGeom>
        </p:spPr>
      </p:pic>
      <p:sp>
        <p:nvSpPr>
          <p:cNvPr id="2" name="Google Shape;104;p13">
            <a:extLst>
              <a:ext uri="{FF2B5EF4-FFF2-40B4-BE49-F238E27FC236}">
                <a16:creationId xmlns:a16="http://schemas.microsoft.com/office/drawing/2014/main" id="{A83A177D-7C0A-EEF9-D4B6-E5477769128C}"/>
              </a:ext>
            </a:extLst>
          </p:cNvPr>
          <p:cNvSpPr txBox="1"/>
          <p:nvPr/>
        </p:nvSpPr>
        <p:spPr>
          <a:xfrm>
            <a:off x="4073895" y="5436903"/>
            <a:ext cx="3011392" cy="1088118"/>
          </a:xfrm>
          <a:prstGeom prst="rect">
            <a:avLst/>
          </a:prstGeom>
          <a:noFill/>
          <a:ln>
            <a:noFill/>
          </a:ln>
        </p:spPr>
        <p:txBody>
          <a:bodyPr spcFirstLastPara="1" wrap="square" lIns="0" tIns="0" rIns="0" bIns="0" anchor="t" anchorCtr="0">
            <a:spAutoFit/>
          </a:bodyPr>
          <a:lstStyle/>
          <a:p>
            <a:pPr>
              <a:lnSpc>
                <a:spcPct val="101001"/>
              </a:lnSpc>
            </a:pPr>
            <a:r>
              <a:rPr lang="en-US" dirty="0" err="1">
                <a:latin typeface="Times New Roman" panose="02020603050405020304" pitchFamily="18" charset="0"/>
                <a:ea typeface="Roboto"/>
                <a:cs typeface="Times New Roman" panose="02020603050405020304" pitchFamily="18" charset="0"/>
                <a:sym typeface="Roboto"/>
              </a:rPr>
              <a:t>Yo</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estoy</a:t>
            </a:r>
            <a:r>
              <a:rPr lang="en-US" dirty="0">
                <a:latin typeface="Times New Roman" panose="02020603050405020304" pitchFamily="18" charset="0"/>
                <a:ea typeface="Roboto"/>
                <a:cs typeface="Times New Roman" panose="02020603050405020304" pitchFamily="18" charset="0"/>
                <a:sym typeface="Roboto"/>
              </a:rPr>
              <a:t> de </a:t>
            </a:r>
            <a:r>
              <a:rPr lang="en-US" dirty="0" err="1">
                <a:latin typeface="Times New Roman" panose="02020603050405020304" pitchFamily="18" charset="0"/>
                <a:ea typeface="Roboto"/>
                <a:cs typeface="Times New Roman" panose="02020603050405020304" pitchFamily="18" charset="0"/>
                <a:sym typeface="Roboto"/>
              </a:rPr>
              <a:t>acuerdo</a:t>
            </a:r>
            <a:r>
              <a:rPr lang="en-US" dirty="0">
                <a:latin typeface="Times New Roman" panose="02020603050405020304" pitchFamily="18" charset="0"/>
                <a:ea typeface="Roboto"/>
                <a:cs typeface="Times New Roman" panose="02020603050405020304" pitchFamily="18" charset="0"/>
                <a:sym typeface="Roboto"/>
              </a:rPr>
              <a:t> con </a:t>
            </a:r>
            <a:r>
              <a:rPr lang="en-US" dirty="0" err="1">
                <a:latin typeface="Times New Roman" panose="02020603050405020304" pitchFamily="18" charset="0"/>
                <a:ea typeface="Roboto"/>
                <a:cs typeface="Times New Roman" panose="02020603050405020304" pitchFamily="18" charset="0"/>
                <a:sym typeface="Roboto"/>
              </a:rPr>
              <a:t>usted</a:t>
            </a:r>
            <a:r>
              <a:rPr lang="en-US" dirty="0">
                <a:latin typeface="Times New Roman" panose="02020603050405020304" pitchFamily="18" charset="0"/>
                <a:ea typeface="Roboto"/>
                <a:cs typeface="Times New Roman" panose="02020603050405020304" pitchFamily="18" charset="0"/>
                <a:sym typeface="Roboto"/>
              </a:rPr>
              <a:t> pastor </a:t>
            </a:r>
            <a:r>
              <a:rPr lang="en-US" dirty="0" err="1">
                <a:latin typeface="Times New Roman" panose="02020603050405020304" pitchFamily="18" charset="0"/>
                <a:ea typeface="Roboto"/>
                <a:cs typeface="Times New Roman" panose="02020603050405020304" pitchFamily="18" charset="0"/>
                <a:sym typeface="Roboto"/>
              </a:rPr>
              <a:t>luminoso</a:t>
            </a:r>
            <a:r>
              <a:rPr lang="en-US" dirty="0">
                <a:latin typeface="Times New Roman" panose="02020603050405020304" pitchFamily="18" charset="0"/>
                <a:ea typeface="Roboto"/>
                <a:cs typeface="Times New Roman" panose="02020603050405020304" pitchFamily="18" charset="0"/>
                <a:sym typeface="Roboto"/>
              </a:rPr>
              <a:t>. Pues a mi me ha </a:t>
            </a:r>
            <a:r>
              <a:rPr lang="en-US" dirty="0" err="1">
                <a:latin typeface="Times New Roman" panose="02020603050405020304" pitchFamily="18" charset="0"/>
                <a:ea typeface="Roboto"/>
                <a:cs typeface="Times New Roman" panose="02020603050405020304" pitchFamily="18" charset="0"/>
                <a:sym typeface="Roboto"/>
              </a:rPr>
              <a:t>ayudado</a:t>
            </a:r>
            <a:r>
              <a:rPr lang="en-US" dirty="0">
                <a:latin typeface="Times New Roman" panose="02020603050405020304" pitchFamily="18" charset="0"/>
                <a:ea typeface="Roboto"/>
                <a:cs typeface="Times New Roman" panose="02020603050405020304" pitchFamily="18" charset="0"/>
                <a:sym typeface="Roboto"/>
              </a:rPr>
              <a:t> a </a:t>
            </a:r>
            <a:r>
              <a:rPr lang="en-US" dirty="0" err="1">
                <a:latin typeface="Times New Roman" panose="02020603050405020304" pitchFamily="18" charset="0"/>
                <a:ea typeface="Roboto"/>
                <a:cs typeface="Times New Roman" panose="02020603050405020304" pitchFamily="18" charset="0"/>
                <a:sym typeface="Roboto"/>
              </a:rPr>
              <a:t>crecer</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en</a:t>
            </a:r>
            <a:r>
              <a:rPr lang="en-US" dirty="0">
                <a:latin typeface="Times New Roman" panose="02020603050405020304" pitchFamily="18" charset="0"/>
                <a:ea typeface="Roboto"/>
                <a:cs typeface="Times New Roman" panose="02020603050405020304" pitchFamily="18" charset="0"/>
                <a:sym typeface="Roboto"/>
              </a:rPr>
              <a:t> mi </a:t>
            </a:r>
            <a:r>
              <a:rPr lang="en-US" dirty="0" err="1">
                <a:latin typeface="Times New Roman" panose="02020603050405020304" pitchFamily="18" charset="0"/>
                <a:ea typeface="Roboto"/>
                <a:cs typeface="Times New Roman" panose="02020603050405020304" pitchFamily="18" charset="0"/>
                <a:sym typeface="Roboto"/>
              </a:rPr>
              <a:t>vida</a:t>
            </a:r>
            <a:r>
              <a:rPr lang="en-US" dirty="0">
                <a:latin typeface="Times New Roman" panose="02020603050405020304" pitchFamily="18" charset="0"/>
                <a:ea typeface="Roboto"/>
                <a:cs typeface="Times New Roman" panose="02020603050405020304" pitchFamily="18" charset="0"/>
                <a:sym typeface="Roboto"/>
              </a:rPr>
              <a:t> spiritual </a:t>
            </a:r>
            <a:r>
              <a:rPr lang="en-US" dirty="0" err="1">
                <a:latin typeface="Times New Roman" panose="02020603050405020304" pitchFamily="18" charset="0"/>
                <a:ea typeface="Roboto"/>
                <a:cs typeface="Times New Roman" panose="02020603050405020304" pitchFamily="18" charset="0"/>
                <a:sym typeface="Roboto"/>
              </a:rPr>
              <a:t>el</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tiempo</a:t>
            </a:r>
            <a:r>
              <a:rPr lang="en-US" dirty="0">
                <a:latin typeface="Times New Roman" panose="02020603050405020304" pitchFamily="18" charset="0"/>
                <a:ea typeface="Roboto"/>
                <a:cs typeface="Times New Roman" panose="02020603050405020304" pitchFamily="18" charset="0"/>
                <a:sym typeface="Roboto"/>
              </a:rPr>
              <a:t> que paso a </a:t>
            </a:r>
            <a:r>
              <a:rPr lang="en-US" dirty="0" err="1">
                <a:latin typeface="Times New Roman" panose="02020603050405020304" pitchFamily="18" charset="0"/>
                <a:ea typeface="Roboto"/>
                <a:cs typeface="Times New Roman" panose="02020603050405020304" pitchFamily="18" charset="0"/>
                <a:sym typeface="Roboto"/>
              </a:rPr>
              <a:t>solas</a:t>
            </a:r>
            <a:r>
              <a:rPr lang="en-US" dirty="0">
                <a:latin typeface="Times New Roman" panose="02020603050405020304" pitchFamily="18" charset="0"/>
                <a:ea typeface="Roboto"/>
                <a:cs typeface="Times New Roman" panose="02020603050405020304" pitchFamily="18" charset="0"/>
                <a:sym typeface="Roboto"/>
              </a:rPr>
              <a:t> con mi Dios </a:t>
            </a:r>
            <a:r>
              <a:rPr lang="en-US" dirty="0" err="1">
                <a:latin typeface="Times New Roman" panose="02020603050405020304" pitchFamily="18" charset="0"/>
                <a:ea typeface="Roboto"/>
                <a:cs typeface="Times New Roman" panose="02020603050405020304" pitchFamily="18" charset="0"/>
                <a:sym typeface="Roboto"/>
              </a:rPr>
              <a:t>en</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oracion</a:t>
            </a:r>
            <a:r>
              <a:rPr lang="en-US" dirty="0">
                <a:latin typeface="Times New Roman" panose="02020603050405020304" pitchFamily="18" charset="0"/>
                <a:ea typeface="Roboto"/>
                <a:cs typeface="Times New Roman" panose="02020603050405020304" pitchFamily="18" charset="0"/>
                <a:sym typeface="Roboto"/>
              </a:rPr>
              <a:t> y </a:t>
            </a:r>
            <a:r>
              <a:rPr lang="en-US" dirty="0" err="1">
                <a:latin typeface="Times New Roman" panose="02020603050405020304" pitchFamily="18" charset="0"/>
                <a:ea typeface="Roboto"/>
                <a:cs typeface="Times New Roman" panose="02020603050405020304" pitchFamily="18" charset="0"/>
                <a:sym typeface="Roboto"/>
              </a:rPr>
              <a:t>en</a:t>
            </a:r>
            <a:r>
              <a:rPr lang="en-US" dirty="0">
                <a:latin typeface="Times New Roman" panose="02020603050405020304" pitchFamily="18" charset="0"/>
                <a:ea typeface="Roboto"/>
                <a:cs typeface="Times New Roman" panose="02020603050405020304" pitchFamily="18" charset="0"/>
                <a:sym typeface="Roboto"/>
              </a:rPr>
              <a:t> studio de la Palabra. </a:t>
            </a:r>
            <a:r>
              <a:rPr lang="es-MX" dirty="0">
                <a:effectLst/>
                <a:latin typeface="Times New Roman" panose="02020603050405020304" pitchFamily="18" charset="0"/>
                <a:ea typeface="Aptos" panose="020B0004020202020204" pitchFamily="34" charset="0"/>
              </a:rPr>
              <a:t> </a:t>
            </a:r>
            <a:endParaRPr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97969"/>
    </mc:Choice>
    <mc:Fallback xmlns="">
      <p:transition spd="slow" advTm="9796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4C6FF"/>
        </a:solidFill>
        <a:effectLst/>
      </p:bgPr>
    </p:bg>
    <p:spTree>
      <p:nvGrpSpPr>
        <p:cNvPr id="1" name="Shape 111"/>
        <p:cNvGrpSpPr/>
        <p:nvPr/>
      </p:nvGrpSpPr>
      <p:grpSpPr>
        <a:xfrm>
          <a:off x="0" y="0"/>
          <a:ext cx="0" cy="0"/>
          <a:chOff x="0" y="0"/>
          <a:chExt cx="0" cy="0"/>
        </a:xfrm>
      </p:grpSpPr>
      <p:grpSp>
        <p:nvGrpSpPr>
          <p:cNvPr id="14" name="Google Shape;128;p14">
            <a:extLst>
              <a:ext uri="{FF2B5EF4-FFF2-40B4-BE49-F238E27FC236}">
                <a16:creationId xmlns:a16="http://schemas.microsoft.com/office/drawing/2014/main" id="{1A8E2176-5454-9B3D-6E66-412D008AA854}"/>
              </a:ext>
            </a:extLst>
          </p:cNvPr>
          <p:cNvGrpSpPr/>
          <p:nvPr/>
        </p:nvGrpSpPr>
        <p:grpSpPr>
          <a:xfrm>
            <a:off x="4008835" y="7572547"/>
            <a:ext cx="3451101" cy="2758852"/>
            <a:chOff x="0" y="-38100"/>
            <a:chExt cx="1236797" cy="988711"/>
          </a:xfrm>
        </p:grpSpPr>
        <p:sp>
          <p:nvSpPr>
            <p:cNvPr id="15" name="Google Shape;129;p14">
              <a:extLst>
                <a:ext uri="{FF2B5EF4-FFF2-40B4-BE49-F238E27FC236}">
                  <a16:creationId xmlns:a16="http://schemas.microsoft.com/office/drawing/2014/main" id="{1625727A-4805-6233-EFA4-63F346CAFD75}"/>
                </a:ext>
              </a:extLst>
            </p:cNvPr>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6" name="Google Shape;130;p14">
              <a:extLst>
                <a:ext uri="{FF2B5EF4-FFF2-40B4-BE49-F238E27FC236}">
                  <a16:creationId xmlns:a16="http://schemas.microsoft.com/office/drawing/2014/main" id="{00694BC0-2F83-9B43-7BD7-65F56EF52464}"/>
                </a:ext>
              </a:extLst>
            </p:cNvPr>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grpSp>
        <p:nvGrpSpPr>
          <p:cNvPr id="8" name="Google Shape;122;p14">
            <a:extLst>
              <a:ext uri="{FF2B5EF4-FFF2-40B4-BE49-F238E27FC236}">
                <a16:creationId xmlns:a16="http://schemas.microsoft.com/office/drawing/2014/main" id="{74A9ECD1-3ECB-6A78-CC4E-3224460E2A1F}"/>
              </a:ext>
            </a:extLst>
          </p:cNvPr>
          <p:cNvGrpSpPr/>
          <p:nvPr/>
        </p:nvGrpSpPr>
        <p:grpSpPr>
          <a:xfrm>
            <a:off x="3946290" y="55128"/>
            <a:ext cx="3451101" cy="2565486"/>
            <a:chOff x="0" y="-38100"/>
            <a:chExt cx="1236797" cy="988711"/>
          </a:xfrm>
        </p:grpSpPr>
        <p:sp>
          <p:nvSpPr>
            <p:cNvPr id="9" name="Google Shape;123;p14">
              <a:extLst>
                <a:ext uri="{FF2B5EF4-FFF2-40B4-BE49-F238E27FC236}">
                  <a16:creationId xmlns:a16="http://schemas.microsoft.com/office/drawing/2014/main" id="{5AC39FC6-B1A9-941D-F33A-9A8E27BA653A}"/>
                </a:ext>
              </a:extLst>
            </p:cNvPr>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0" name="Google Shape;124;p14">
              <a:extLst>
                <a:ext uri="{FF2B5EF4-FFF2-40B4-BE49-F238E27FC236}">
                  <a16:creationId xmlns:a16="http://schemas.microsoft.com/office/drawing/2014/main" id="{8B375899-DBA9-F4DF-E668-EFD2F1715F03}"/>
                </a:ext>
              </a:extLst>
            </p:cNvPr>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12" name="Google Shape;112;p14"/>
          <p:cNvSpPr/>
          <p:nvPr/>
        </p:nvSpPr>
        <p:spPr>
          <a:xfrm>
            <a:off x="-5940119" y="-83767"/>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endParaRPr lang="en-US"/>
          </a:p>
        </p:txBody>
      </p:sp>
      <p:grpSp>
        <p:nvGrpSpPr>
          <p:cNvPr id="113" name="Google Shape;113;p14"/>
          <p:cNvGrpSpPr/>
          <p:nvPr/>
        </p:nvGrpSpPr>
        <p:grpSpPr>
          <a:xfrm>
            <a:off x="0" y="-109642"/>
            <a:ext cx="7560000" cy="10801642"/>
            <a:chOff x="0" y="-28575"/>
            <a:chExt cx="2709333" cy="3871065"/>
          </a:xfrm>
        </p:grpSpPr>
        <p:sp>
          <p:nvSpPr>
            <p:cNvPr id="114" name="Google Shape;114;p14"/>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a:p>
          </p:txBody>
        </p:sp>
        <p:sp>
          <p:nvSpPr>
            <p:cNvPr id="115" name="Google Shape;115;p14"/>
            <p:cNvSpPr txBox="1"/>
            <p:nvPr/>
          </p:nvSpPr>
          <p:spPr>
            <a:xfrm>
              <a:off x="0" y="-28575"/>
              <a:ext cx="2709333" cy="3871065"/>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6" name="Google Shape;116;p14"/>
          <p:cNvGrpSpPr/>
          <p:nvPr/>
        </p:nvGrpSpPr>
        <p:grpSpPr>
          <a:xfrm>
            <a:off x="254858" y="2572194"/>
            <a:ext cx="3451101" cy="2758852"/>
            <a:chOff x="0" y="-38100"/>
            <a:chExt cx="1236797" cy="988711"/>
          </a:xfrm>
        </p:grpSpPr>
        <p:sp>
          <p:nvSpPr>
            <p:cNvPr id="117" name="Google Shape;117;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18" name="Google Shape;118;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19" name="Google Shape;119;p14"/>
          <p:cNvSpPr/>
          <p:nvPr/>
        </p:nvSpPr>
        <p:spPr>
          <a:xfrm>
            <a:off x="228645" y="501477"/>
            <a:ext cx="3485399" cy="2300363"/>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grpSp>
        <p:nvGrpSpPr>
          <p:cNvPr id="122" name="Google Shape;122;p14"/>
          <p:cNvGrpSpPr/>
          <p:nvPr/>
        </p:nvGrpSpPr>
        <p:grpSpPr>
          <a:xfrm>
            <a:off x="3830218" y="2582399"/>
            <a:ext cx="3451101" cy="2758852"/>
            <a:chOff x="0" y="-38100"/>
            <a:chExt cx="1236797" cy="988711"/>
          </a:xfrm>
        </p:grpSpPr>
        <p:sp>
          <p:nvSpPr>
            <p:cNvPr id="123" name="Google Shape;123;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24" name="Google Shape;124;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grpSp>
        <p:nvGrpSpPr>
          <p:cNvPr id="128" name="Google Shape;128;p14"/>
          <p:cNvGrpSpPr/>
          <p:nvPr/>
        </p:nvGrpSpPr>
        <p:grpSpPr>
          <a:xfrm>
            <a:off x="311750" y="7543780"/>
            <a:ext cx="3451101" cy="2758852"/>
            <a:chOff x="0" y="-38100"/>
            <a:chExt cx="1236797" cy="988711"/>
          </a:xfrm>
        </p:grpSpPr>
        <p:sp>
          <p:nvSpPr>
            <p:cNvPr id="129" name="Google Shape;129;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30" name="Google Shape;130;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31" name="Google Shape;131;p14"/>
          <p:cNvSpPr/>
          <p:nvPr/>
        </p:nvSpPr>
        <p:spPr>
          <a:xfrm>
            <a:off x="333756" y="5460733"/>
            <a:ext cx="6958254" cy="2061740"/>
          </a:xfrm>
          <a:custGeom>
            <a:avLst/>
            <a:gdLst/>
            <a:ahLst/>
            <a:cxnLst/>
            <a:rect l="l" t="t" r="r" b="b"/>
            <a:pathLst>
              <a:path w="3485399" h="2300363" extrusionOk="0">
                <a:moveTo>
                  <a:pt x="0" y="0"/>
                </a:moveTo>
                <a:lnTo>
                  <a:pt x="3485399" y="0"/>
                </a:lnTo>
                <a:lnTo>
                  <a:pt x="3485399"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sp>
        <p:nvSpPr>
          <p:cNvPr id="132" name="Google Shape;132;p14"/>
          <p:cNvSpPr txBox="1"/>
          <p:nvPr/>
        </p:nvSpPr>
        <p:spPr>
          <a:xfrm>
            <a:off x="555118" y="5692621"/>
            <a:ext cx="6427330" cy="1120178"/>
          </a:xfrm>
          <a:prstGeom prst="rect">
            <a:avLst/>
          </a:prstGeom>
          <a:noFill/>
          <a:ln>
            <a:noFill/>
          </a:ln>
        </p:spPr>
        <p:txBody>
          <a:bodyPr spcFirstLastPara="1" wrap="square" lIns="0" tIns="0" rIns="0" bIns="0" anchor="t" anchorCtr="0">
            <a:spAutoFit/>
          </a:bodyPr>
          <a:lstStyle/>
          <a:p>
            <a:pPr>
              <a:lnSpc>
                <a:spcPct val="104004"/>
              </a:lnSpc>
            </a:pPr>
            <a:r>
              <a:rPr lang="en-US" sz="999" dirty="0">
                <a:latin typeface="Roboto"/>
                <a:ea typeface="Roboto"/>
                <a:cs typeface="Roboto"/>
                <a:sym typeface="Roboto"/>
              </a:rPr>
              <a:t> </a:t>
            </a:r>
            <a:r>
              <a:rPr lang="es-MX" kern="100" dirty="0">
                <a:effectLst/>
                <a:latin typeface="Times New Roman" panose="02020603050405020304" pitchFamily="18" charset="0"/>
                <a:ea typeface="Aptos" panose="020B0004020202020204" pitchFamily="34" charset="0"/>
                <a:cs typeface="Times New Roman" panose="02020603050405020304" pitchFamily="18" charset="0"/>
              </a:rPr>
              <a:t>La importancia de tener un tiempo con el Señor a primera hora de la mañana no puede ser menospreciada. La Biblia dice acerca del Señor Jesus: Levantándose el Señor muy de mañana, siendo aún muy oscuro salió y se fue a un lugar desierto y allí oraba (Marcos 1:35). Si el Hijo de Dios pensó que era necesario pasar tiempo a solas con su Padre, ¡cuanto más deberíamos hacerlo nosotros!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6" name="Google Shape;136;p14"/>
          <p:cNvSpPr txBox="1"/>
          <p:nvPr/>
        </p:nvSpPr>
        <p:spPr>
          <a:xfrm>
            <a:off x="379947" y="640776"/>
            <a:ext cx="3200921" cy="1740989"/>
          </a:xfrm>
          <a:prstGeom prst="rect">
            <a:avLst/>
          </a:prstGeom>
          <a:noFill/>
          <a:ln>
            <a:noFill/>
          </a:ln>
        </p:spPr>
        <p:txBody>
          <a:bodyPr spcFirstLastPara="1" wrap="square" lIns="0" tIns="0" rIns="0" bIns="0" anchor="t" anchorCtr="0">
            <a:spAutoFit/>
          </a:bodyPr>
          <a:lstStyle/>
          <a:p>
            <a:pPr>
              <a:lnSpc>
                <a:spcPct val="101001"/>
              </a:lnSpc>
            </a:pPr>
            <a:r>
              <a:rPr lang="en-US" sz="1100" dirty="0">
                <a:latin typeface="Inter"/>
              </a:rPr>
              <a:t> </a:t>
            </a:r>
            <a:r>
              <a:rPr lang="en-US" dirty="0" err="1">
                <a:latin typeface="Times New Roman" panose="02020603050405020304" pitchFamily="18" charset="0"/>
                <a:cs typeface="Times New Roman" panose="02020603050405020304" pitchFamily="18" charset="0"/>
              </a:rPr>
              <a:t>Eso</a:t>
            </a:r>
            <a:r>
              <a:rPr lang="en-US" dirty="0">
                <a:latin typeface="Times New Roman" panose="02020603050405020304" pitchFamily="18" charset="0"/>
                <a:cs typeface="Times New Roman" panose="02020603050405020304" pitchFamily="18" charset="0"/>
              </a:rPr>
              <a:t> me </a:t>
            </a:r>
            <a:r>
              <a:rPr lang="en-US" dirty="0" err="1">
                <a:latin typeface="Times New Roman" panose="02020603050405020304" pitchFamily="18" charset="0"/>
                <a:cs typeface="Times New Roman" panose="02020603050405020304" pitchFamily="18" charset="0"/>
              </a:rPr>
              <a:t>acuerda</a:t>
            </a:r>
            <a:r>
              <a:rPr lang="en-US" dirty="0">
                <a:latin typeface="Times New Roman" panose="02020603050405020304" pitchFamily="18" charset="0"/>
                <a:cs typeface="Times New Roman" panose="02020603050405020304" pitchFamily="18" charset="0"/>
              </a:rPr>
              <a:t> de lo que </a:t>
            </a:r>
            <a:r>
              <a:rPr lang="en-US" dirty="0" err="1">
                <a:latin typeface="Times New Roman" panose="02020603050405020304" pitchFamily="18" charset="0"/>
                <a:cs typeface="Times New Roman" panose="02020603050405020304" pitchFamily="18" charset="0"/>
              </a:rPr>
              <a:t>dijo</a:t>
            </a:r>
            <a:r>
              <a:rPr lang="en-US" dirty="0">
                <a:latin typeface="Times New Roman" panose="02020603050405020304" pitchFamily="18" charset="0"/>
                <a:cs typeface="Times New Roman" panose="02020603050405020304" pitchFamily="18" charset="0"/>
              </a:rPr>
              <a:t> </a:t>
            </a:r>
            <a:r>
              <a:rPr lang="es-MX" kern="100" dirty="0">
                <a:effectLst/>
                <a:latin typeface="Times New Roman" panose="02020603050405020304" pitchFamily="18" charset="0"/>
                <a:ea typeface="Aptos" panose="020B0004020202020204" pitchFamily="34" charset="0"/>
                <a:cs typeface="Times New Roman" panose="02020603050405020304" pitchFamily="18" charset="0"/>
              </a:rPr>
              <a:t>Jesus: Escrito esta, no solo de pan vivirá el hombre sino de toda palabra que sale de la boca de Dios (Mateo 4:4). Yo creo </a:t>
            </a:r>
            <a:r>
              <a:rPr lang="es-MX" kern="100" dirty="0">
                <a:latin typeface="Times New Roman" panose="02020603050405020304" pitchFamily="18" charset="0"/>
                <a:ea typeface="Aptos" panose="020B0004020202020204" pitchFamily="34" charset="0"/>
                <a:cs typeface="Times New Roman" panose="02020603050405020304" pitchFamily="18" charset="0"/>
              </a:rPr>
              <a:t>que, p</a:t>
            </a:r>
            <a:r>
              <a:rPr lang="es-MX" kern="100" dirty="0">
                <a:effectLst/>
                <a:latin typeface="Times New Roman" panose="02020603050405020304" pitchFamily="18" charset="0"/>
                <a:ea typeface="Aptos" panose="020B0004020202020204" pitchFamily="34" charset="0"/>
                <a:cs typeface="Times New Roman" panose="02020603050405020304" pitchFamily="18" charset="0"/>
              </a:rPr>
              <a:t>ara dedicar un tiempo a solas con Dios, sería más razonable  tener un lugar apartado, una hora y un plan definidos.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rtl="0">
              <a:lnSpc>
                <a:spcPct val="101001"/>
              </a:lnSpc>
              <a:spcBef>
                <a:spcPts val="0"/>
              </a:spcBef>
              <a:spcAft>
                <a:spcPts val="0"/>
              </a:spcAft>
              <a:buNone/>
            </a:pPr>
            <a:endParaRPr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768D912-D7C6-E913-3B76-83F5B54C0600}"/>
              </a:ext>
            </a:extLst>
          </p:cNvPr>
          <p:cNvPicPr>
            <a:picLocks noChangeAspect="1"/>
          </p:cNvPicPr>
          <p:nvPr/>
        </p:nvPicPr>
        <p:blipFill>
          <a:blip r:embed="rId5"/>
          <a:srcRect/>
          <a:stretch/>
        </p:blipFill>
        <p:spPr>
          <a:xfrm>
            <a:off x="286496" y="2705781"/>
            <a:ext cx="3413810" cy="2585397"/>
          </a:xfrm>
          <a:prstGeom prst="rect">
            <a:avLst/>
          </a:prstGeom>
        </p:spPr>
      </p:pic>
      <p:pic>
        <p:nvPicPr>
          <p:cNvPr id="6" name="Picture 2" descr="Lugar pacífico al resto foto de archivo. Imagen de agradable ...">
            <a:extLst>
              <a:ext uri="{FF2B5EF4-FFF2-40B4-BE49-F238E27FC236}">
                <a16:creationId xmlns:a16="http://schemas.microsoft.com/office/drawing/2014/main" id="{D69FFF7A-CFE3-A2D6-068E-A3AC1DDA01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2126" y="2705780"/>
            <a:ext cx="3407878" cy="25853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DF820D2-5ED5-5727-0CCD-07DC9486AEC4}"/>
              </a:ext>
            </a:extLst>
          </p:cNvPr>
          <p:cNvSpPr txBox="1"/>
          <p:nvPr/>
        </p:nvSpPr>
        <p:spPr>
          <a:xfrm>
            <a:off x="3968902" y="146420"/>
            <a:ext cx="3385266" cy="2462213"/>
          </a:xfrm>
          <a:prstGeom prst="rect">
            <a:avLst/>
          </a:prstGeom>
          <a:solidFill>
            <a:schemeClr val="bg1"/>
          </a:solidFill>
        </p:spPr>
        <p:txBody>
          <a:bodyPr wrap="square" rtlCol="0">
            <a:spAutoFit/>
          </a:bodyPr>
          <a:lstStyle/>
          <a:p>
            <a:r>
              <a:rPr lang="es-MX" kern="100" dirty="0">
                <a:effectLst/>
                <a:latin typeface="Times New Roman" panose="02020603050405020304" pitchFamily="18" charset="0"/>
                <a:ea typeface="Aptos" panose="020B0004020202020204" pitchFamily="34" charset="0"/>
                <a:cs typeface="Times New Roman" panose="02020603050405020304" pitchFamily="18" charset="0"/>
              </a:rPr>
              <a:t>Encontrar un lugar donde haya silencio no es fácil, pero aun estando en el parque, o debajo de un árbol allí podemos tener un tiempo agradable con el Señor. Es bueno siempre tener una disciplina de un tiempo apartado para formar buenos hábitos. Para la mayoría de las personas, el mejor tiempo, es temprano en la mañana. Si podemos encontrar ese tiempo en nuestras casas donde no tenga interrupción </a:t>
            </a:r>
            <a:r>
              <a:rPr lang="es-MX" kern="100" dirty="0">
                <a:latin typeface="Times New Roman" panose="02020603050405020304" pitchFamily="18" charset="0"/>
                <a:ea typeface="Aptos" panose="020B0004020202020204" pitchFamily="34" charset="0"/>
                <a:cs typeface="Times New Roman" panose="02020603050405020304" pitchFamily="18" charset="0"/>
              </a:rPr>
              <a:t>es bueno también. </a:t>
            </a:r>
            <a:r>
              <a:rPr lang="es-MX"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83763BB-9E44-AA10-B6EF-13F52513149C}"/>
              </a:ext>
            </a:extLst>
          </p:cNvPr>
          <p:cNvPicPr>
            <a:picLocks noChangeAspect="1"/>
          </p:cNvPicPr>
          <p:nvPr/>
        </p:nvPicPr>
        <p:blipFill>
          <a:blip r:embed="rId7"/>
          <a:srcRect/>
          <a:stretch/>
        </p:blipFill>
        <p:spPr>
          <a:xfrm>
            <a:off x="347961" y="7657236"/>
            <a:ext cx="3414890" cy="2610100"/>
          </a:xfrm>
          <a:prstGeom prst="rect">
            <a:avLst/>
          </a:prstGeom>
        </p:spPr>
      </p:pic>
      <p:pic>
        <p:nvPicPr>
          <p:cNvPr id="1028" name="Picture 4" descr="LA IMPORTANCIA DE LA ORACIÓN – Marcos 1:35 | Iglesia ...">
            <a:extLst>
              <a:ext uri="{FF2B5EF4-FFF2-40B4-BE49-F238E27FC236}">
                <a16:creationId xmlns:a16="http://schemas.microsoft.com/office/drawing/2014/main" id="{2F2045EA-442A-E3A6-0739-8676966FE1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4601" y="7692029"/>
            <a:ext cx="3322790" cy="261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271072"/>
      </p:ext>
    </p:extLst>
  </p:cSld>
  <p:clrMapOvr>
    <a:masterClrMapping/>
  </p:clrMapOvr>
  <mc:AlternateContent xmlns:mc="http://schemas.openxmlformats.org/markup-compatibility/2006" xmlns:p14="http://schemas.microsoft.com/office/powerpoint/2010/main">
    <mc:Choice Requires="p14">
      <p:transition spd="slow" p14:dur="2000" advTm="166532"/>
    </mc:Choice>
    <mc:Fallback xmlns="">
      <p:transition spd="slow" advTm="16653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4C6FF"/>
        </a:solidFill>
        <a:effectLst/>
      </p:bgPr>
    </p:bg>
    <p:spTree>
      <p:nvGrpSpPr>
        <p:cNvPr id="1" name="Shape 111"/>
        <p:cNvGrpSpPr/>
        <p:nvPr/>
      </p:nvGrpSpPr>
      <p:grpSpPr>
        <a:xfrm>
          <a:off x="0" y="0"/>
          <a:ext cx="0" cy="0"/>
          <a:chOff x="0" y="0"/>
          <a:chExt cx="0" cy="0"/>
        </a:xfrm>
      </p:grpSpPr>
      <p:sp>
        <p:nvSpPr>
          <p:cNvPr id="112" name="Google Shape;112;p14"/>
          <p:cNvSpPr/>
          <p:nvPr/>
        </p:nvSpPr>
        <p:spPr>
          <a:xfrm>
            <a:off x="-5977917" y="-167533"/>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endParaRPr lang="en-US"/>
          </a:p>
        </p:txBody>
      </p:sp>
      <p:grpSp>
        <p:nvGrpSpPr>
          <p:cNvPr id="116" name="Google Shape;116;p14"/>
          <p:cNvGrpSpPr/>
          <p:nvPr/>
        </p:nvGrpSpPr>
        <p:grpSpPr>
          <a:xfrm>
            <a:off x="228645" y="2926776"/>
            <a:ext cx="3451101" cy="2758852"/>
            <a:chOff x="0" y="-38100"/>
            <a:chExt cx="1236797" cy="988711"/>
          </a:xfrm>
        </p:grpSpPr>
        <p:sp>
          <p:nvSpPr>
            <p:cNvPr id="117" name="Google Shape;117;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18" name="Google Shape;118;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19" name="Google Shape;119;p14"/>
          <p:cNvSpPr/>
          <p:nvPr/>
        </p:nvSpPr>
        <p:spPr>
          <a:xfrm>
            <a:off x="281494" y="142875"/>
            <a:ext cx="3485399" cy="2873428"/>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grpSp>
        <p:nvGrpSpPr>
          <p:cNvPr id="122" name="Google Shape;122;p14"/>
          <p:cNvGrpSpPr/>
          <p:nvPr/>
        </p:nvGrpSpPr>
        <p:grpSpPr>
          <a:xfrm>
            <a:off x="3854041" y="2572194"/>
            <a:ext cx="3451101" cy="2758852"/>
            <a:chOff x="0" y="-38100"/>
            <a:chExt cx="1236797" cy="988711"/>
          </a:xfrm>
        </p:grpSpPr>
        <p:sp>
          <p:nvSpPr>
            <p:cNvPr id="123" name="Google Shape;123;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24" name="Google Shape;124;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25" name="Google Shape;125;p14"/>
          <p:cNvSpPr/>
          <p:nvPr/>
        </p:nvSpPr>
        <p:spPr>
          <a:xfrm>
            <a:off x="3831961" y="349524"/>
            <a:ext cx="3485399" cy="2300363"/>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grpSp>
        <p:nvGrpSpPr>
          <p:cNvPr id="128" name="Google Shape;128;p14"/>
          <p:cNvGrpSpPr/>
          <p:nvPr/>
        </p:nvGrpSpPr>
        <p:grpSpPr>
          <a:xfrm>
            <a:off x="281494" y="6080077"/>
            <a:ext cx="7199977" cy="4470448"/>
            <a:chOff x="0" y="-38100"/>
            <a:chExt cx="1236797" cy="988711"/>
          </a:xfrm>
        </p:grpSpPr>
        <p:sp>
          <p:nvSpPr>
            <p:cNvPr id="129" name="Google Shape;129;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30" name="Google Shape;130;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132" name="Google Shape;132;p14"/>
          <p:cNvSpPr txBox="1"/>
          <p:nvPr/>
        </p:nvSpPr>
        <p:spPr>
          <a:xfrm>
            <a:off x="395544" y="6336789"/>
            <a:ext cx="6995856" cy="3693319"/>
          </a:xfrm>
          <a:prstGeom prst="rect">
            <a:avLst/>
          </a:prstGeom>
          <a:noFill/>
          <a:ln>
            <a:noFill/>
          </a:ln>
        </p:spPr>
        <p:txBody>
          <a:bodyPr spcFirstLastPara="1" wrap="square" lIns="0" tIns="0" rIns="0" bIns="0" anchor="t" anchorCtr="0">
            <a:spAutoFit/>
          </a:bodyPr>
          <a:lstStyle/>
          <a:p>
            <a:pPr marL="457200" marR="0">
              <a:spcBef>
                <a:spcPts val="0"/>
              </a:spcBef>
              <a:spcAft>
                <a:spcPts val="0"/>
              </a:spcAft>
            </a:pPr>
            <a:r>
              <a:rPr lang="es-MX" sz="1600" kern="100" dirty="0">
                <a:effectLst/>
                <a:latin typeface="Times New Roman" panose="02020603050405020304" pitchFamily="18" charset="0"/>
                <a:ea typeface="Aptos" panose="020B0004020202020204" pitchFamily="34" charset="0"/>
                <a:cs typeface="Times New Roman" panose="02020603050405020304" pitchFamily="18" charset="0"/>
              </a:rPr>
              <a:t>La Biblia nos muestra que, aunque personajes bíblicos tuvieron faltas, Dios los uso:</a:t>
            </a:r>
          </a:p>
          <a:p>
            <a:pPr marL="457200" marR="0">
              <a:spcBef>
                <a:spcPts val="0"/>
              </a:spcBef>
              <a:spcAft>
                <a:spcPts val="0"/>
              </a:spcAft>
            </a:pPr>
            <a:r>
              <a:rPr lang="es-MX" sz="1600" kern="100" dirty="0">
                <a:effectLst/>
                <a:latin typeface="Times New Roman" panose="02020603050405020304" pitchFamily="18" charset="0"/>
                <a:ea typeface="Aptos" panose="020B0004020202020204" pitchFamily="34" charset="0"/>
                <a:cs typeface="Times New Roman" panose="02020603050405020304" pitchFamily="18" charset="0"/>
              </a:rPr>
              <a:t>Noe se emborracho – Genesis 9:20-21</a:t>
            </a:r>
            <a:endParaRPr lang="en-US" sz="1600" kern="100" dirty="0">
              <a:latin typeface="Times New Roman" panose="02020603050405020304" pitchFamily="18" charset="0"/>
              <a:ea typeface="Aptos" panose="020B0004020202020204" pitchFamily="34" charset="0"/>
              <a:cs typeface="Times New Roman" panose="02020603050405020304" pitchFamily="18" charset="0"/>
            </a:endParaRPr>
          </a:p>
          <a:p>
            <a:pPr marL="457200" marR="0">
              <a:spcBef>
                <a:spcPts val="0"/>
              </a:spcBef>
              <a:spcAft>
                <a:spcPts val="0"/>
              </a:spcAft>
            </a:pPr>
            <a:r>
              <a:rPr lang="es-MX" sz="1600" kern="100" dirty="0">
                <a:effectLst/>
                <a:latin typeface="Times New Roman" panose="02020603050405020304" pitchFamily="18" charset="0"/>
                <a:ea typeface="Aptos" panose="020B0004020202020204" pitchFamily="34" charset="0"/>
                <a:cs typeface="Times New Roman" panose="02020603050405020304" pitchFamily="18" charset="0"/>
              </a:rPr>
              <a:t>Abraham era demasiado viejo – Genesis 12:4</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a:spcBef>
                <a:spcPts val="0"/>
              </a:spcBef>
              <a:spcAft>
                <a:spcPts val="0"/>
              </a:spcAft>
            </a:pPr>
            <a:r>
              <a:rPr lang="es-MX" sz="1600" kern="100" dirty="0">
                <a:effectLst/>
                <a:latin typeface="Times New Roman" panose="02020603050405020304" pitchFamily="18" charset="0"/>
                <a:ea typeface="Aptos" panose="020B0004020202020204" pitchFamily="34" charset="0"/>
                <a:cs typeface="Times New Roman" panose="02020603050405020304" pitchFamily="18" charset="0"/>
              </a:rPr>
              <a:t>Isaac sonaba de día – Genesis 24:63</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a:spcBef>
                <a:spcPts val="0"/>
              </a:spcBef>
              <a:spcAft>
                <a:spcPts val="0"/>
              </a:spcAft>
            </a:pPr>
            <a:r>
              <a:rPr lang="es-MX" sz="1600" kern="100" dirty="0">
                <a:effectLst/>
                <a:latin typeface="Times New Roman" panose="02020603050405020304" pitchFamily="18" charset="0"/>
                <a:ea typeface="Aptos" panose="020B0004020202020204" pitchFamily="34" charset="0"/>
                <a:cs typeface="Times New Roman" panose="02020603050405020304" pitchFamily="18" charset="0"/>
              </a:rPr>
              <a:t>José fue menospreciado por sus hermanos – Genesis 37:3-4</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a:spcBef>
                <a:spcPts val="0"/>
              </a:spcBef>
              <a:spcAft>
                <a:spcPts val="0"/>
              </a:spcAft>
            </a:pPr>
            <a:r>
              <a:rPr lang="es-MX" sz="1600" kern="100" dirty="0">
                <a:effectLst/>
                <a:latin typeface="Times New Roman" panose="02020603050405020304" pitchFamily="18" charset="0"/>
                <a:ea typeface="Aptos" panose="020B0004020202020204" pitchFamily="34" charset="0"/>
                <a:cs typeface="Times New Roman" panose="02020603050405020304" pitchFamily="18" charset="0"/>
              </a:rPr>
              <a:t>Moisés asesino a un egipcio – Éxodo 2:11-12</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a:spcBef>
                <a:spcPts val="0"/>
              </a:spcBef>
              <a:spcAft>
                <a:spcPts val="0"/>
              </a:spcAft>
            </a:pPr>
            <a:r>
              <a:rPr lang="es-MX" sz="1600" kern="100" dirty="0" err="1">
                <a:effectLst/>
                <a:latin typeface="Times New Roman" panose="02020603050405020304" pitchFamily="18" charset="0"/>
                <a:ea typeface="Aptos" panose="020B0004020202020204" pitchFamily="34" charset="0"/>
                <a:cs typeface="Times New Roman" panose="02020603050405020304" pitchFamily="18" charset="0"/>
              </a:rPr>
              <a:t>Rahab</a:t>
            </a:r>
            <a:r>
              <a:rPr lang="es-MX" sz="1600" kern="100" dirty="0">
                <a:effectLst/>
                <a:latin typeface="Times New Roman" panose="02020603050405020304" pitchFamily="18" charset="0"/>
                <a:ea typeface="Aptos" panose="020B0004020202020204" pitchFamily="34" charset="0"/>
                <a:cs typeface="Times New Roman" panose="02020603050405020304" pitchFamily="18" charset="0"/>
              </a:rPr>
              <a:t> era prostituta – Josué 2:1</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a:spcBef>
                <a:spcPts val="0"/>
              </a:spcBef>
              <a:spcAft>
                <a:spcPts val="0"/>
              </a:spcAft>
            </a:pPr>
            <a:r>
              <a:rPr lang="es-MX" sz="1600" kern="100" dirty="0">
                <a:effectLst/>
                <a:latin typeface="Times New Roman" panose="02020603050405020304" pitchFamily="18" charset="0"/>
                <a:ea typeface="Aptos" panose="020B0004020202020204" pitchFamily="34" charset="0"/>
                <a:cs typeface="Times New Roman" panose="02020603050405020304" pitchFamily="18" charset="0"/>
              </a:rPr>
              <a:t>David cometió adulterio y asesinato – 2 Samuel 11:1-21</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a:spcBef>
                <a:spcPts val="0"/>
              </a:spcBef>
              <a:spcAft>
                <a:spcPts val="0"/>
              </a:spcAft>
            </a:pPr>
            <a:r>
              <a:rPr lang="es-MX" sz="1600" kern="100" dirty="0">
                <a:effectLst/>
                <a:latin typeface="Times New Roman" panose="02020603050405020304" pitchFamily="18" charset="0"/>
                <a:ea typeface="Aptos" panose="020B0004020202020204" pitchFamily="34" charset="0"/>
                <a:cs typeface="Times New Roman" panose="02020603050405020304" pitchFamily="18" charset="0"/>
              </a:rPr>
              <a:t>Jonás desobedeció a Dios – Jonás 1:3</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a:spcBef>
                <a:spcPts val="0"/>
              </a:spcBef>
              <a:spcAft>
                <a:spcPts val="0"/>
              </a:spcAft>
            </a:pPr>
            <a:r>
              <a:rPr lang="es-MX" sz="1600" kern="100" dirty="0">
                <a:effectLst/>
                <a:latin typeface="Times New Roman" panose="02020603050405020304" pitchFamily="18" charset="0"/>
                <a:ea typeface="Aptos" panose="020B0004020202020204" pitchFamily="34" charset="0"/>
                <a:cs typeface="Times New Roman" panose="02020603050405020304" pitchFamily="18" charset="0"/>
              </a:rPr>
              <a:t>Job lo perdió todo – Job 1:1-13</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a:spcBef>
                <a:spcPts val="0"/>
              </a:spcBef>
              <a:spcAft>
                <a:spcPts val="0"/>
              </a:spcAft>
            </a:pPr>
            <a:r>
              <a:rPr lang="es-MX" sz="1600" kern="100" dirty="0">
                <a:effectLst/>
                <a:latin typeface="Times New Roman" panose="02020603050405020304" pitchFamily="18" charset="0"/>
                <a:ea typeface="Aptos" panose="020B0004020202020204" pitchFamily="34" charset="0"/>
                <a:cs typeface="Times New Roman" panose="02020603050405020304" pitchFamily="18" charset="0"/>
              </a:rPr>
              <a:t>Saulo perseguía a la iglesia – Hechos 8:3</a:t>
            </a:r>
          </a:p>
          <a:p>
            <a:pPr marL="457200"/>
            <a:r>
              <a:rPr lang="es-MX" sz="1600" kern="100" dirty="0">
                <a:effectLst/>
                <a:latin typeface="Times New Roman" panose="02020603050405020304" pitchFamily="18" charset="0"/>
                <a:ea typeface="Aptos" panose="020B0004020202020204" pitchFamily="34" charset="0"/>
                <a:cs typeface="Times New Roman" panose="02020603050405020304" pitchFamily="18" charset="0"/>
              </a:rPr>
              <a:t>En su momento cada uno de estos personajes tuvieron que arrepentirse , superar sus flaquezas y debilidades, aceptar la disciplina del Señor y hasta cargar con las consecuencias de sus errores. Veamos 1 Corintios 1:26-31.</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36" name="Google Shape;136;p14"/>
          <p:cNvSpPr txBox="1"/>
          <p:nvPr/>
        </p:nvSpPr>
        <p:spPr>
          <a:xfrm>
            <a:off x="433856" y="331467"/>
            <a:ext cx="3196381" cy="1969770"/>
          </a:xfrm>
          <a:prstGeom prst="rect">
            <a:avLst/>
          </a:prstGeom>
          <a:noFill/>
          <a:ln>
            <a:noFill/>
          </a:ln>
        </p:spPr>
        <p:txBody>
          <a:bodyPr spcFirstLastPara="1" wrap="square" lIns="0" tIns="0" rIns="0" bIns="0" anchor="t" anchorCtr="0">
            <a:spAutoFit/>
          </a:bodyPr>
          <a:lstStyle/>
          <a:p>
            <a:pPr marR="0" lvl="0">
              <a:spcBef>
                <a:spcPts val="0"/>
              </a:spcBef>
              <a:spcAft>
                <a:spcPts val="0"/>
              </a:spcAft>
            </a:pPr>
            <a:r>
              <a:rPr lang="es-MX" sz="1600" kern="100" dirty="0">
                <a:effectLst/>
                <a:latin typeface="Times New Roman" panose="02020603050405020304" pitchFamily="18" charset="0"/>
                <a:ea typeface="Aptos" panose="020B0004020202020204" pitchFamily="34" charset="0"/>
                <a:cs typeface="Times New Roman" panose="02020603050405020304" pitchFamily="18" charset="0"/>
              </a:rPr>
              <a:t>Dios quiere usarle en su obra. El usara a cualquier persona que desee ser usado y dispuesto a prepararse a sí mismo.</a:t>
            </a:r>
            <a:r>
              <a:rPr lang="en-US" sz="1600" kern="100" dirty="0">
                <a:latin typeface="Times New Roman" panose="02020603050405020304" pitchFamily="18" charset="0"/>
                <a:ea typeface="Aptos" panose="020B0004020202020204" pitchFamily="34" charset="0"/>
                <a:cs typeface="Times New Roman" panose="02020603050405020304" pitchFamily="18" charset="0"/>
              </a:rPr>
              <a:t> </a:t>
            </a:r>
            <a:r>
              <a:rPr lang="es-MX" sz="1600" kern="100" dirty="0">
                <a:effectLst/>
                <a:latin typeface="Times New Roman" panose="02020603050405020304" pitchFamily="18" charset="0"/>
                <a:ea typeface="Aptos" panose="020B0004020202020204" pitchFamily="34" charset="0"/>
                <a:cs typeface="Times New Roman" panose="02020603050405020304" pitchFamily="18" charset="0"/>
              </a:rPr>
              <a:t>En cuanto más conozca la Palabra de Dios, Él puede usarle mejor. Prepare sus herramientas y Dios le usara. Memorice versículos de la Biblia</a:t>
            </a:r>
            <a:r>
              <a:rPr lang="es-MX"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38" name="Google Shape;138;p14"/>
          <p:cNvSpPr txBox="1"/>
          <p:nvPr/>
        </p:nvSpPr>
        <p:spPr>
          <a:xfrm>
            <a:off x="3961870" y="512042"/>
            <a:ext cx="3214683" cy="1231106"/>
          </a:xfrm>
          <a:prstGeom prst="rect">
            <a:avLst/>
          </a:prstGeom>
          <a:noFill/>
          <a:ln>
            <a:noFill/>
          </a:ln>
        </p:spPr>
        <p:txBody>
          <a:bodyPr spcFirstLastPara="1" wrap="square" lIns="0" tIns="0" rIns="0" bIns="0" anchor="t" anchorCtr="0">
            <a:spAutoFit/>
          </a:bodyPr>
          <a:lstStyle/>
          <a:p>
            <a:pPr marR="0" lvl="0">
              <a:spcBef>
                <a:spcPts val="0"/>
              </a:spcBef>
              <a:spcAft>
                <a:spcPts val="0"/>
              </a:spcAft>
            </a:pPr>
            <a:r>
              <a:rPr lang="es-MX" sz="1600" kern="100" dirty="0">
                <a:effectLst/>
                <a:latin typeface="Times New Roman" panose="02020603050405020304" pitchFamily="18" charset="0"/>
                <a:ea typeface="Aptos" panose="020B0004020202020204" pitchFamily="34" charset="0"/>
                <a:cs typeface="Times New Roman" panose="02020603050405020304" pitchFamily="18" charset="0"/>
              </a:rPr>
              <a:t>El secreto de una vida cristiana exitosa es tener diariamente un tiempo a solas con Jesus, como ya dijimos anteriormente.</a:t>
            </a:r>
            <a:r>
              <a:rPr lang="en-US" sz="1600" kern="100" dirty="0">
                <a:latin typeface="Times New Roman" panose="02020603050405020304" pitchFamily="18" charset="0"/>
                <a:ea typeface="Aptos" panose="020B0004020202020204" pitchFamily="34" charset="0"/>
                <a:cs typeface="Times New Roman" panose="02020603050405020304" pitchFamily="18" charset="0"/>
              </a:rPr>
              <a:t> </a:t>
            </a:r>
            <a:r>
              <a:rPr lang="es-MX" sz="1600" dirty="0">
                <a:effectLst/>
                <a:latin typeface="Times New Roman" panose="02020603050405020304" pitchFamily="18" charset="0"/>
                <a:ea typeface="Aptos" panose="020B0004020202020204" pitchFamily="34" charset="0"/>
                <a:cs typeface="Times New Roman" panose="02020603050405020304" pitchFamily="18" charset="0"/>
              </a:rPr>
              <a:t>Dios no tiene que aceptar nuestras excusas.  </a:t>
            </a:r>
            <a:endParaRPr sz="105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5F3C7CE-DD0C-9C15-4ABB-6829A40F44C4}"/>
              </a:ext>
            </a:extLst>
          </p:cNvPr>
          <p:cNvPicPr>
            <a:picLocks noChangeAspect="1"/>
          </p:cNvPicPr>
          <p:nvPr/>
        </p:nvPicPr>
        <p:blipFill>
          <a:blip r:embed="rId5"/>
          <a:srcRect/>
          <a:stretch/>
        </p:blipFill>
        <p:spPr>
          <a:xfrm>
            <a:off x="225145" y="3033089"/>
            <a:ext cx="3451101" cy="2652540"/>
          </a:xfrm>
          <a:prstGeom prst="rect">
            <a:avLst/>
          </a:prstGeom>
        </p:spPr>
      </p:pic>
      <p:pic>
        <p:nvPicPr>
          <p:cNvPr id="6" name="Picture 5">
            <a:extLst>
              <a:ext uri="{FF2B5EF4-FFF2-40B4-BE49-F238E27FC236}">
                <a16:creationId xmlns:a16="http://schemas.microsoft.com/office/drawing/2014/main" id="{D0803CEB-66FB-90F9-A054-1698721623FD}"/>
              </a:ext>
            </a:extLst>
          </p:cNvPr>
          <p:cNvPicPr>
            <a:picLocks noChangeAspect="1"/>
          </p:cNvPicPr>
          <p:nvPr/>
        </p:nvPicPr>
        <p:blipFill>
          <a:blip r:embed="rId6"/>
          <a:srcRect/>
          <a:stretch/>
        </p:blipFill>
        <p:spPr>
          <a:xfrm>
            <a:off x="3886752" y="2697929"/>
            <a:ext cx="3414890" cy="2610100"/>
          </a:xfrm>
          <a:prstGeom prst="rect">
            <a:avLst/>
          </a:prstGeom>
        </p:spPr>
      </p:pic>
    </p:spTree>
    <p:extLst>
      <p:ext uri="{BB962C8B-B14F-4D97-AF65-F5344CB8AC3E}">
        <p14:creationId xmlns:p14="http://schemas.microsoft.com/office/powerpoint/2010/main" val="2958700598"/>
      </p:ext>
    </p:extLst>
  </p:cSld>
  <p:clrMapOvr>
    <a:masterClrMapping/>
  </p:clrMapOvr>
  <mc:AlternateContent xmlns:mc="http://schemas.openxmlformats.org/markup-compatibility/2006" xmlns:p14="http://schemas.microsoft.com/office/powerpoint/2010/main">
    <mc:Choice Requires="p14">
      <p:transition spd="slow" p14:dur="2000" advTm="166532"/>
    </mc:Choice>
    <mc:Fallback xmlns="">
      <p:transition spd="slow" advTm="16653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4C6FF"/>
        </a:solidFill>
        <a:effectLst/>
      </p:bgPr>
    </p:bg>
    <p:spTree>
      <p:nvGrpSpPr>
        <p:cNvPr id="1" name="Shape 111"/>
        <p:cNvGrpSpPr/>
        <p:nvPr/>
      </p:nvGrpSpPr>
      <p:grpSpPr>
        <a:xfrm>
          <a:off x="0" y="0"/>
          <a:ext cx="0" cy="0"/>
          <a:chOff x="0" y="0"/>
          <a:chExt cx="0" cy="0"/>
        </a:xfrm>
      </p:grpSpPr>
      <p:sp>
        <p:nvSpPr>
          <p:cNvPr id="112" name="Google Shape;112;p14"/>
          <p:cNvSpPr/>
          <p:nvPr/>
        </p:nvSpPr>
        <p:spPr>
          <a:xfrm>
            <a:off x="-5940119" y="-83767"/>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endParaRPr lang="en-US"/>
          </a:p>
        </p:txBody>
      </p:sp>
      <p:grpSp>
        <p:nvGrpSpPr>
          <p:cNvPr id="113" name="Google Shape;113;p14"/>
          <p:cNvGrpSpPr/>
          <p:nvPr/>
        </p:nvGrpSpPr>
        <p:grpSpPr>
          <a:xfrm>
            <a:off x="0" y="-109642"/>
            <a:ext cx="7560000" cy="10801642"/>
            <a:chOff x="0" y="-28575"/>
            <a:chExt cx="2709333" cy="3871065"/>
          </a:xfrm>
        </p:grpSpPr>
        <p:sp>
          <p:nvSpPr>
            <p:cNvPr id="114" name="Google Shape;114;p14"/>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a:p>
          </p:txBody>
        </p:sp>
        <p:sp>
          <p:nvSpPr>
            <p:cNvPr id="115" name="Google Shape;115;p14"/>
            <p:cNvSpPr txBox="1"/>
            <p:nvPr/>
          </p:nvSpPr>
          <p:spPr>
            <a:xfrm>
              <a:off x="0" y="-28575"/>
              <a:ext cx="2709333" cy="3871065"/>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6" name="Google Shape;116;p14"/>
          <p:cNvGrpSpPr/>
          <p:nvPr/>
        </p:nvGrpSpPr>
        <p:grpSpPr>
          <a:xfrm>
            <a:off x="254858" y="2572194"/>
            <a:ext cx="3451101" cy="2758852"/>
            <a:chOff x="0" y="-38100"/>
            <a:chExt cx="1236797" cy="988711"/>
          </a:xfrm>
        </p:grpSpPr>
        <p:sp>
          <p:nvSpPr>
            <p:cNvPr id="117" name="Google Shape;117;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18" name="Google Shape;118;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19" name="Google Shape;119;p14"/>
          <p:cNvSpPr/>
          <p:nvPr/>
        </p:nvSpPr>
        <p:spPr>
          <a:xfrm>
            <a:off x="237708" y="271516"/>
            <a:ext cx="3485399" cy="2300363"/>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grpSp>
        <p:nvGrpSpPr>
          <p:cNvPr id="122" name="Google Shape;122;p14"/>
          <p:cNvGrpSpPr/>
          <p:nvPr/>
        </p:nvGrpSpPr>
        <p:grpSpPr>
          <a:xfrm>
            <a:off x="3854041" y="2572194"/>
            <a:ext cx="3451101" cy="2758852"/>
            <a:chOff x="0" y="-38100"/>
            <a:chExt cx="1236797" cy="988711"/>
          </a:xfrm>
        </p:grpSpPr>
        <p:sp>
          <p:nvSpPr>
            <p:cNvPr id="123" name="Google Shape;123;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24" name="Google Shape;124;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25" name="Google Shape;125;p14"/>
          <p:cNvSpPr/>
          <p:nvPr/>
        </p:nvSpPr>
        <p:spPr>
          <a:xfrm>
            <a:off x="3833393" y="290076"/>
            <a:ext cx="3485399" cy="2300363"/>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sp>
        <p:nvSpPr>
          <p:cNvPr id="134" name="Google Shape;134;p14"/>
          <p:cNvSpPr/>
          <p:nvPr/>
        </p:nvSpPr>
        <p:spPr>
          <a:xfrm rot="-5400000">
            <a:off x="1252480" y="4318676"/>
            <a:ext cx="5228306" cy="7230549"/>
          </a:xfrm>
          <a:custGeom>
            <a:avLst/>
            <a:gdLst/>
            <a:ahLst/>
            <a:cxnLst/>
            <a:rect l="l" t="t" r="r" b="b"/>
            <a:pathLst>
              <a:path w="5228306" h="3688332" extrusionOk="0">
                <a:moveTo>
                  <a:pt x="0" y="0"/>
                </a:moveTo>
                <a:lnTo>
                  <a:pt x="5228306" y="0"/>
                </a:lnTo>
                <a:lnTo>
                  <a:pt x="5228306" y="3688332"/>
                </a:lnTo>
                <a:lnTo>
                  <a:pt x="0" y="3688332"/>
                </a:lnTo>
                <a:lnTo>
                  <a:pt x="0" y="0"/>
                </a:lnTo>
                <a:close/>
              </a:path>
            </a:pathLst>
          </a:custGeom>
          <a:blipFill rotWithShape="1">
            <a:blip r:embed="rId5">
              <a:alphaModFix/>
            </a:blip>
            <a:stretch>
              <a:fillRect/>
            </a:stretch>
          </a:blipFill>
          <a:ln>
            <a:noFill/>
          </a:ln>
        </p:spPr>
        <p:txBody>
          <a:bodyPr/>
          <a:lstStyle/>
          <a:p>
            <a:endParaRPr lang="en-US" dirty="0"/>
          </a:p>
        </p:txBody>
      </p:sp>
      <p:sp>
        <p:nvSpPr>
          <p:cNvPr id="135" name="Google Shape;135;p14"/>
          <p:cNvSpPr txBox="1"/>
          <p:nvPr/>
        </p:nvSpPr>
        <p:spPr>
          <a:xfrm>
            <a:off x="2057400" y="6786210"/>
            <a:ext cx="3314699"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0" i="0" u="none" strike="noStrike" cap="none" dirty="0">
                <a:solidFill>
                  <a:srgbClr val="000000"/>
                </a:solidFill>
                <a:latin typeface="Bangers"/>
                <a:ea typeface="Bangers"/>
                <a:cs typeface="Bangers"/>
                <a:sym typeface="Bangers"/>
              </a:rPr>
              <a:t>SANGER NAZ.com</a:t>
            </a:r>
            <a:endParaRPr sz="4000" dirty="0"/>
          </a:p>
        </p:txBody>
      </p:sp>
      <p:sp>
        <p:nvSpPr>
          <p:cNvPr id="136" name="Google Shape;136;p14"/>
          <p:cNvSpPr txBox="1"/>
          <p:nvPr/>
        </p:nvSpPr>
        <p:spPr>
          <a:xfrm>
            <a:off x="360897" y="680545"/>
            <a:ext cx="3200921" cy="1243289"/>
          </a:xfrm>
          <a:prstGeom prst="rect">
            <a:avLst/>
          </a:prstGeom>
          <a:noFill/>
          <a:ln>
            <a:noFill/>
          </a:ln>
        </p:spPr>
        <p:txBody>
          <a:bodyPr spcFirstLastPara="1" wrap="square" lIns="0" tIns="0" rIns="0" bIns="0" anchor="t" anchorCtr="0">
            <a:spAutoFit/>
          </a:bodyPr>
          <a:lstStyle/>
          <a:p>
            <a:pPr marL="0" marR="0" lvl="0" indent="0" rtl="0">
              <a:lnSpc>
                <a:spcPct val="101001"/>
              </a:lnSpc>
              <a:spcBef>
                <a:spcPts val="0"/>
              </a:spcBef>
              <a:spcAft>
                <a:spcPts val="0"/>
              </a:spcAft>
              <a:buNone/>
            </a:pPr>
            <a:r>
              <a:rPr lang="en-US" sz="1100" dirty="0">
                <a:latin typeface="Inter"/>
              </a:rPr>
              <a:t> </a:t>
            </a:r>
            <a:r>
              <a:rPr lang="es-MX" sz="1600" dirty="0">
                <a:latin typeface="Times New Roman" panose="02020603050405020304" pitchFamily="18" charset="0"/>
                <a:cs typeface="Times New Roman" panose="02020603050405020304" pitchFamily="18" charset="0"/>
              </a:rPr>
              <a:t>Mi querido amigo si necesitas más información de los ministerios de Sanger </a:t>
            </a:r>
            <a:r>
              <a:rPr lang="es-MX" sz="1600" dirty="0" err="1">
                <a:latin typeface="Times New Roman" panose="02020603050405020304" pitchFamily="18" charset="0"/>
                <a:cs typeface="Times New Roman" panose="02020603050405020304" pitchFamily="18" charset="0"/>
              </a:rPr>
              <a:t>Naz</a:t>
            </a:r>
            <a:r>
              <a:rPr lang="es-MX" sz="1600" dirty="0">
                <a:latin typeface="Times New Roman" panose="02020603050405020304" pitchFamily="18" charset="0"/>
                <a:cs typeface="Times New Roman" panose="02020603050405020304" pitchFamily="18" charset="0"/>
              </a:rPr>
              <a:t>, déjanos saber, estamos aquí para servirte. Visita la página electrónica. Dios te bendiga</a:t>
            </a:r>
            <a:r>
              <a:rPr lang="es-MX" sz="1100" b="0" i="0" dirty="0">
                <a:effectLst/>
                <a:latin typeface="Inter"/>
              </a:rPr>
              <a:t> </a:t>
            </a:r>
            <a:endParaRPr lang="es-MX" dirty="0"/>
          </a:p>
        </p:txBody>
      </p:sp>
      <p:sp>
        <p:nvSpPr>
          <p:cNvPr id="138" name="Google Shape;138;p14"/>
          <p:cNvSpPr txBox="1"/>
          <p:nvPr/>
        </p:nvSpPr>
        <p:spPr>
          <a:xfrm>
            <a:off x="3961870" y="512042"/>
            <a:ext cx="3214683" cy="1491947"/>
          </a:xfrm>
          <a:prstGeom prst="rect">
            <a:avLst/>
          </a:prstGeom>
          <a:noFill/>
          <a:ln>
            <a:noFill/>
          </a:ln>
        </p:spPr>
        <p:txBody>
          <a:bodyPr spcFirstLastPara="1" wrap="square" lIns="0" tIns="0" rIns="0" bIns="0" anchor="t" anchorCtr="0">
            <a:spAutoFit/>
          </a:bodyPr>
          <a:lstStyle/>
          <a:p>
            <a:pPr marL="0" marR="0" lvl="0" indent="0" rtl="0">
              <a:lnSpc>
                <a:spcPct val="101001"/>
              </a:lnSpc>
              <a:spcBef>
                <a:spcPts val="0"/>
              </a:spcBef>
              <a:spcAft>
                <a:spcPts val="0"/>
              </a:spcAft>
              <a:buNone/>
            </a:pPr>
            <a:r>
              <a:rPr lang="es-MX" sz="1600" b="0" i="0" dirty="0">
                <a:effectLst/>
                <a:latin typeface="Times New Roman" panose="02020603050405020304" pitchFamily="18" charset="0"/>
                <a:cs typeface="Times New Roman" panose="02020603050405020304" pitchFamily="18" charset="0"/>
              </a:rPr>
              <a:t>Apreciado amigo, </a:t>
            </a:r>
            <a:r>
              <a:rPr lang="es-MX" sz="1600" dirty="0">
                <a:latin typeface="Times New Roman" panose="02020603050405020304" pitchFamily="18" charset="0"/>
                <a:cs typeface="Times New Roman" panose="02020603050405020304" pitchFamily="18" charset="0"/>
              </a:rPr>
              <a:t>e</a:t>
            </a:r>
            <a:r>
              <a:rPr lang="es-MX" sz="1600" b="0" i="0" dirty="0">
                <a:effectLst/>
                <a:latin typeface="Times New Roman" panose="02020603050405020304" pitchFamily="18" charset="0"/>
                <a:cs typeface="Times New Roman" panose="02020603050405020304" pitchFamily="18" charset="0"/>
              </a:rPr>
              <a:t>spero que estas sugerencias y recomendaciones para vivir vidas que agraden a Dios</a:t>
            </a:r>
            <a:r>
              <a:rPr lang="es-MX" sz="1100" b="0" i="0" dirty="0">
                <a:effectLst/>
                <a:latin typeface="Inter"/>
              </a:rPr>
              <a:t> </a:t>
            </a:r>
            <a:r>
              <a:rPr lang="es-MX" sz="1600" b="0" i="0" dirty="0">
                <a:effectLst/>
                <a:latin typeface="Times New Roman" panose="02020603050405020304" pitchFamily="18" charset="0"/>
                <a:cs typeface="Times New Roman" panose="02020603050405020304" pitchFamily="18" charset="0"/>
              </a:rPr>
              <a:t> te hayan sido de mucha ayuda, Llámanos si te Podemos servir en algo o visítanos en persona. Bendiciones. </a:t>
            </a:r>
            <a:endParaRPr lang="es-MX" sz="1600" dirty="0">
              <a:latin typeface="Times New Roman" panose="02020603050405020304" pitchFamily="18" charset="0"/>
              <a:cs typeface="Times New Roman" panose="02020603050405020304" pitchFamily="18" charset="0"/>
            </a:endParaRPr>
          </a:p>
        </p:txBody>
      </p:sp>
      <p:sp>
        <p:nvSpPr>
          <p:cNvPr id="2" name="Google Shape;132;p14">
            <a:extLst>
              <a:ext uri="{FF2B5EF4-FFF2-40B4-BE49-F238E27FC236}">
                <a16:creationId xmlns:a16="http://schemas.microsoft.com/office/drawing/2014/main" id="{ACEDC27F-2ACF-7D32-0F7E-A65FA793BAAA}"/>
              </a:ext>
            </a:extLst>
          </p:cNvPr>
          <p:cNvSpPr txBox="1"/>
          <p:nvPr/>
        </p:nvSpPr>
        <p:spPr>
          <a:xfrm>
            <a:off x="2285920" y="7825986"/>
            <a:ext cx="2984659" cy="1344407"/>
          </a:xfrm>
          <a:prstGeom prst="rect">
            <a:avLst/>
          </a:prstGeom>
          <a:noFill/>
          <a:ln>
            <a:noFill/>
          </a:ln>
        </p:spPr>
        <p:txBody>
          <a:bodyPr spcFirstLastPara="1" wrap="square" lIns="0" tIns="0" rIns="0" bIns="0" anchor="t" anchorCtr="0">
            <a:spAutoFit/>
          </a:bodyPr>
          <a:lstStyle/>
          <a:p>
            <a:pPr marL="0" marR="0" lvl="0" indent="0" algn="ctr" rtl="0">
              <a:lnSpc>
                <a:spcPct val="104004"/>
              </a:lnSpc>
              <a:spcBef>
                <a:spcPts val="0"/>
              </a:spcBef>
              <a:spcAft>
                <a:spcPts val="0"/>
              </a:spcAft>
              <a:buNone/>
            </a:pPr>
            <a:r>
              <a:rPr lang="en-US" sz="2800" dirty="0">
                <a:latin typeface="Roboto"/>
                <a:ea typeface="Roboto"/>
                <a:cs typeface="Roboto"/>
                <a:sym typeface="Roboto"/>
              </a:rPr>
              <a:t>815 JENSEN AVE</a:t>
            </a:r>
          </a:p>
          <a:p>
            <a:pPr marL="0" marR="0" lvl="0" indent="0" algn="ctr" rtl="0">
              <a:lnSpc>
                <a:spcPct val="104004"/>
              </a:lnSpc>
              <a:spcBef>
                <a:spcPts val="0"/>
              </a:spcBef>
              <a:spcAft>
                <a:spcPts val="0"/>
              </a:spcAft>
              <a:buNone/>
            </a:pPr>
            <a:r>
              <a:rPr lang="en-US" sz="2800" dirty="0">
                <a:latin typeface="Roboto"/>
                <a:ea typeface="Roboto"/>
                <a:cs typeface="Roboto"/>
                <a:sym typeface="Roboto"/>
              </a:rPr>
              <a:t>SANGER, CA</a:t>
            </a:r>
          </a:p>
          <a:p>
            <a:pPr marL="0" marR="0" lvl="0" indent="0" algn="ctr" rtl="0">
              <a:lnSpc>
                <a:spcPct val="104004"/>
              </a:lnSpc>
              <a:spcBef>
                <a:spcPts val="0"/>
              </a:spcBef>
              <a:spcAft>
                <a:spcPts val="0"/>
              </a:spcAft>
              <a:buNone/>
            </a:pPr>
            <a:r>
              <a:rPr lang="en-US" sz="2800" dirty="0">
                <a:latin typeface="Roboto"/>
                <a:ea typeface="Roboto"/>
                <a:cs typeface="Roboto"/>
                <a:sym typeface="Roboto"/>
              </a:rPr>
              <a:t>559-349-2590</a:t>
            </a:r>
            <a:endParaRPr sz="4800" dirty="0"/>
          </a:p>
        </p:txBody>
      </p:sp>
      <p:pic>
        <p:nvPicPr>
          <p:cNvPr id="5" name="Picture 4">
            <a:extLst>
              <a:ext uri="{FF2B5EF4-FFF2-40B4-BE49-F238E27FC236}">
                <a16:creationId xmlns:a16="http://schemas.microsoft.com/office/drawing/2014/main" id="{7FDD45E9-95CD-8756-F33E-462D89AA05F3}"/>
              </a:ext>
            </a:extLst>
          </p:cNvPr>
          <p:cNvPicPr>
            <a:picLocks noChangeAspect="1"/>
          </p:cNvPicPr>
          <p:nvPr/>
        </p:nvPicPr>
        <p:blipFill>
          <a:blip r:embed="rId6"/>
          <a:srcRect/>
          <a:stretch/>
        </p:blipFill>
        <p:spPr>
          <a:xfrm>
            <a:off x="242640" y="2691327"/>
            <a:ext cx="3451101" cy="2652540"/>
          </a:xfrm>
          <a:prstGeom prst="rect">
            <a:avLst/>
          </a:prstGeom>
        </p:spPr>
      </p:pic>
      <p:pic>
        <p:nvPicPr>
          <p:cNvPr id="6" name="Picture 5">
            <a:extLst>
              <a:ext uri="{FF2B5EF4-FFF2-40B4-BE49-F238E27FC236}">
                <a16:creationId xmlns:a16="http://schemas.microsoft.com/office/drawing/2014/main" id="{D6D8206D-B995-2388-514B-75CD5C1844B7}"/>
              </a:ext>
            </a:extLst>
          </p:cNvPr>
          <p:cNvPicPr>
            <a:picLocks noChangeAspect="1"/>
          </p:cNvPicPr>
          <p:nvPr/>
        </p:nvPicPr>
        <p:blipFill>
          <a:blip r:embed="rId7"/>
          <a:srcRect/>
          <a:stretch/>
        </p:blipFill>
        <p:spPr>
          <a:xfrm>
            <a:off x="3886752" y="2697929"/>
            <a:ext cx="3414890" cy="2610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6532"/>
    </mc:Choice>
    <mc:Fallback xmlns="">
      <p:transition spd="slow" advTm="166532"/>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657</Words>
  <Application>Microsoft Office PowerPoint</Application>
  <PresentationFormat>Custom</PresentationFormat>
  <Paragraphs>40</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Aptos</vt:lpstr>
      <vt:lpstr>Bangers</vt:lpstr>
      <vt:lpstr>Times New Roman</vt:lpstr>
      <vt:lpstr>Inter</vt:lpstr>
      <vt:lpstr>Roboto</vt:lpstr>
      <vt:lpstr>Calibri</vt:lpstr>
      <vt:lpstr>Arial</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Deida</dc:creator>
  <cp:lastModifiedBy>Daniel Deida</cp:lastModifiedBy>
  <cp:revision>11</cp:revision>
  <cp:lastPrinted>2024-07-21T16:25:09Z</cp:lastPrinted>
  <dcterms:modified xsi:type="dcterms:W3CDTF">2024-07-21T16:30:00Z</dcterms:modified>
</cp:coreProperties>
</file>